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74F51-7056-4F44-8C63-EF146CC64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BA7AD-6970-4412-98B9-CAEFF370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C4831-C4F4-42DD-BDEC-5E92582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7CA34-7B9C-43D4-80CD-9C5B3FA2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65878-604C-481D-AFC8-FA3549C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91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FA44-D9CD-4203-B555-C918BA1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80C996-E9CB-4F96-AEDA-769F3A86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DAE3D-5C40-466F-A9B0-2B231207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4A39D-BF94-4DCA-94FB-11E1E82D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0B945-1475-4CA4-9241-0F024A88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66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AECCFB-5566-4123-B908-F17A548A6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D71823-382B-4C41-B13C-52E62F29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F2916-E0EF-4FD6-BB7A-9E1F748B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569D-85DB-4471-A6EF-D0E55A92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57F95-B1CF-42C1-BFC2-75DFF538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1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F83B-314A-4B57-9132-7061B44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5D15A-8A3C-4C3D-89E6-3B74A579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AF3C7-427A-4EC1-816F-8E473DB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426EF-7478-4005-8934-96C3D373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09BD5-E596-46BE-A8C6-8FF93E2C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8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14D3-53A1-4FC0-936E-7D87029E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CE606-DC36-400A-B2E3-31857193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5EF7B-6108-4871-80C4-0BC8B11E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65EE8-8D1D-4B23-A2A1-72F73881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407CC-559C-4BF7-A05C-B9E95071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0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8A9A-70E5-4ADD-9DA6-6CBFC89F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81E97-0DE2-47D8-A765-1F0CCEB9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EBF8F-E09F-4642-8F24-EE9077AF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4B3E39-FE1A-4598-9F7F-C8883807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C94DE-05E7-46A9-88BC-C89EC908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CE927C-D12F-49C6-AFB6-989DC9D3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5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A7FC7-8312-4742-90CF-3815B283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D3455-3FEB-4BC5-BE1E-09061D98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16273-EB3D-42F8-987A-EA599A827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2F980D-341A-4ADD-A196-BA195438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4D5BC9-E2CA-4385-B0F8-76A16410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F13CBD-CE22-49D9-A7DF-66B712F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7207BB-4A81-43F0-A716-A822508E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2E108-BD9E-4D44-9EDE-ACADE91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9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5931-CE25-40A4-B04C-BEFE5337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37D1C0-0904-4E4C-B0D9-E9336496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611A9-2A51-4F00-9DE4-705FD93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64D46C-7643-4335-858B-E9B002C4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2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546D9-B455-4A80-84F1-3585328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A9135D-3953-4707-B827-F745B719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D9AD9-1679-4ABB-8ABC-5307333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3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1A310-E4E9-4929-B34F-47A4E76D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1298A-A987-42CA-9895-64EB7877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714602-38BB-439C-A080-54E3CA59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06FBFE-A0BE-4F2C-9A6A-CCEBB0AA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711B94-02F1-459D-A5D4-7D4149C7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B2C42-A69F-4628-86F7-019F8770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3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9D0A5-F5F0-491B-A7EB-56C4F344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3625F-C678-4A9F-ABAF-CC7964232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7C59DF-F5B3-49A3-A4DA-7700733A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BF3AC-2A4B-4167-A008-D021DBC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83CB6-7C6B-4230-B3BE-6062063D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56B99-01F3-4333-AB9D-266279F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6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7F120E-0BFE-48DC-A3F3-E39530D7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D74812-BA0C-4A2F-93F8-9CDC0CAF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C9E41-D010-43B7-8367-08FE4C0AF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4CCD-F370-4EFF-BA0D-39AEEFBBB581}" type="datetimeFigureOut">
              <a:rPr lang="es-CO" smtClean="0"/>
              <a:t>15/03/2021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C438C-DD3C-442E-AB58-7E4D9407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FF12E-B330-4E97-8329-B9489254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8104-49CA-4175-B233-7D3A2FD93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7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590BA7-7DC3-40F8-8650-8D4E7E45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" y="0"/>
            <a:ext cx="12050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74E8-00AA-43EE-8B73-AC361673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03F27-8415-4647-863D-C194D851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6F629-2CA0-4D44-B114-24DDF801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0F0AF-C015-4A75-B1A6-84CBB45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8B480-091A-48C5-A34F-25CDED36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9AA6DC-DBFE-42EE-9C56-B51745EA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91E9-F6A2-4559-8054-FC3029F8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334F6-4151-479F-BC52-8548F89D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5C864-D9CD-4AA3-88FA-A4E1EF40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63534-076C-4DAF-ACD0-BA3CEAC4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B3F47-B5F9-42F1-A3DA-97EF3A14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A53F99-F3DA-44FD-930B-36747396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34657-3C68-4D90-8949-EA535115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03FFA2-F6DC-4031-82BE-34932964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8732CC-3F82-46DE-BB77-ADA369424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30" b="51885"/>
          <a:stretch/>
        </p:blipFill>
        <p:spPr>
          <a:xfrm>
            <a:off x="0" y="1674"/>
            <a:ext cx="7116417" cy="329811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A7AFFE1-226F-48FF-9832-0F414247B937}"/>
              </a:ext>
            </a:extLst>
          </p:cNvPr>
          <p:cNvSpPr/>
          <p:nvPr/>
        </p:nvSpPr>
        <p:spPr>
          <a:xfrm>
            <a:off x="954156" y="927652"/>
            <a:ext cx="1245705" cy="463826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4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4A5A3F-81CA-4C94-A3B0-FFCFE9F5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9CFD-BB9E-4A76-A368-C2A6B1B9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671CC-E841-4B68-B6BA-EA3832D4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554109-8196-4CFD-BC06-F3440351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3ACBB70-ECE6-4FF0-88AF-A0EAB9ACC1D4}"/>
              </a:ext>
            </a:extLst>
          </p:cNvPr>
          <p:cNvSpPr/>
          <p:nvPr/>
        </p:nvSpPr>
        <p:spPr>
          <a:xfrm>
            <a:off x="5168348" y="2915478"/>
            <a:ext cx="1550504" cy="6096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05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BEDA4-4050-4589-A2C9-C67AEDB3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9A847-9660-42C9-8556-9D47F239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9D34EC-CCB1-48B9-8615-953DE8DC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178BF4-0F07-4AD6-AA8A-52E7C5AA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6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53EAD-C93B-41B5-B3F6-F04B1807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C718E-2DFF-4B78-B149-18406593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8EE19E-9794-470F-8D4D-5E8CAEC8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926F5-E002-4FD1-8D9A-2BB1F534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08D23-7BD6-4F94-B1B0-7E30013B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316777-B88A-47C6-8A7D-F73340F7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2021-03-15T20:44:09Z</dcterms:created>
  <dcterms:modified xsi:type="dcterms:W3CDTF">2021-03-16T00:12:29Z</dcterms:modified>
</cp:coreProperties>
</file>