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75a50d4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75a50d4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75a50d4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75a50d4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b05f751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b05f751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b05f751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b05f751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b05f751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b05f751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b05f751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b05f75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21d9c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21d9c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Manual de Usuario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984150"/>
            <a:ext cx="85206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Grupo: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Curso: Programación Orientada a Objetos 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Institución: Universidad San Ignacio de Loyola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DE CONTENIDOS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Menú-Login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Menú-Cliente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Menú-Administrador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Glosario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925" y="2280500"/>
            <a:ext cx="4066700" cy="22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 - LOGIN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50355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Logueo: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 Iniciar </a:t>
            </a:r>
            <a:r>
              <a:rPr lang="es-419"/>
              <a:t>sesión</a:t>
            </a:r>
            <a:r>
              <a:rPr lang="es-419"/>
              <a:t>: Inicia sesión con un usuario ya registrado, se puede ingresar como cliente o como administrador.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Crear Usuario: Permite al usuario crear su propio usuario y contraseña, no permite la creación libre de administradores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Salir: Usado para cerrar el programa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19627" l="0" r="62448" t="0"/>
          <a:stretch/>
        </p:blipFill>
        <p:spPr>
          <a:xfrm>
            <a:off x="5597125" y="2626198"/>
            <a:ext cx="3235176" cy="1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3802" y="1017725"/>
            <a:ext cx="1608498" cy="16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 - CLIENTE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07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Listado de Productos: Lista los productos existentes en la base de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Elegir producto: Permite agregar productos al carrito a través de su ID. Sensible a cantidad.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Carrito de compras: Permite visualizar los productos agregados por el cliente y su costo total con o sin igv. Permite también facturar o anular la compra. Presionar 1 para facturar y 0 para anular la compra.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550" y="445025"/>
            <a:ext cx="30480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550" y="2388350"/>
            <a:ext cx="1828850" cy="18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9050" y="2689625"/>
            <a:ext cx="2108526" cy="21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 - CLIENTE (cont.)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3923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 Eliminar producto del carrito: Da la capacidad de eliminar productos específicos del carrito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5. Buscar Producto: Permite buscar un producto mediante su nombre en la base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6. Buscar Producto en el carrito: Permite buscar un producto mediante su nombre en el carrito actual del cliente.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300" y="2745300"/>
            <a:ext cx="30480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538" y="503375"/>
            <a:ext cx="1687517" cy="18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MENÚ - ADMINISTRADOR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53304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menú de administrador posee las mismas capacidades que el menú de cliente. Sin </a:t>
            </a:r>
            <a:r>
              <a:rPr lang="es-419"/>
              <a:t>embargo, este</a:t>
            </a:r>
            <a:r>
              <a:rPr lang="es-419"/>
              <a:t> también tiene opciones que el menú del cliente carece.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4. Agregar productos a la BD: Un administrador puede agregar productos con sus características a la base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8. Agregar categorías: Permite agregar categorías de productos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9: Listado de categorías: Lista las categorías presentes en la base de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10. Verificar compras: Sirve para que el administrador revise las compras hechas por clientes como completadas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9823" l="0" r="8172" t="6353"/>
          <a:stretch/>
        </p:blipFill>
        <p:spPr>
          <a:xfrm>
            <a:off x="5642100" y="0"/>
            <a:ext cx="3501900" cy="22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500" y="2413400"/>
            <a:ext cx="3197099" cy="249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Glosario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Plantillas: Especifica un conjunto infinito de funciones/clases sobrecargadas y describe las propiedades genéricas de una función/clase (Aguilar 132)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Genericidad: La genericidad es una propiedad que permite definir una clase (o una función) sin especificar el tipo de datos de uno o más de sus miembros (parámetros). De esta forma se puede cambiar la clase para adaptarla a los diferentes usos sin tener que reescribirla. (Aguilar 132)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043" y="3049025"/>
            <a:ext cx="2076450" cy="19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Aguilar, L. J., Martínez, I. Z., &amp; García, L. S. (2007). Estructura de datos en C++. MacGraw Hill.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