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11/19/2024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11/19/2024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11/19/2024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11/19/2024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11/19/2024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11/19/2024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A24AF-4492-C141-54F7-6C62DE71A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7179"/>
            <a:ext cx="9144000" cy="2387600"/>
          </a:xfrm>
        </p:spPr>
        <p:txBody>
          <a:bodyPr>
            <a:normAutofit/>
          </a:bodyPr>
          <a:lstStyle/>
          <a:p>
            <a:r>
              <a:rPr lang="es-MX" dirty="0"/>
              <a:t>API APCR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F0FDCA-4270-C454-70C5-060A384C5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Esta API permite gestionar usuarios y el estado de los parqueaderos. Incluye funciones de CRUD para usuarios y la actualización del estado de los parqueaderos.</a:t>
            </a:r>
            <a:endParaRPr lang="es-CO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A2354A7-107B-EF6E-BF9F-6EFCF5866BAC}"/>
              </a:ext>
            </a:extLst>
          </p:cNvPr>
          <p:cNvSpPr txBox="1">
            <a:spLocks/>
          </p:cNvSpPr>
          <p:nvPr/>
        </p:nvSpPr>
        <p:spPr>
          <a:xfrm>
            <a:off x="4871804" y="5992318"/>
            <a:ext cx="6323350" cy="477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Juan camilo ovalle </a:t>
            </a:r>
            <a:r>
              <a:rPr lang="es-MX" dirty="0" err="1"/>
              <a:t>cardenas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25331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C0CDB-4BCD-045B-224A-BEFC3FBB2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4D492-CC26-5B27-CDCA-FA2DF569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453" y="42086"/>
            <a:ext cx="8809666" cy="8062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cap="all" spc="1500" dirty="0">
                <a:ea typeface="Source Sans Pro SemiBold" panose="020B0603030403020204" pitchFamily="34" charset="0"/>
              </a:rPr>
              <a:t>usuariosController.js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4E893935-8A48-63AE-9328-290303A7B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427" y="1504604"/>
            <a:ext cx="4827149" cy="40625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s-CO" sz="2400" cap="all" spc="400" dirty="0"/>
          </a:p>
          <a:p>
            <a:pPr marL="0" indent="0">
              <a:buNone/>
            </a:pPr>
            <a:r>
              <a:rPr lang="es-CO" sz="3000" b="1" cap="all" spc="400" dirty="0" err="1"/>
              <a:t>actualizarUsuario</a:t>
            </a:r>
            <a:endParaRPr lang="es-CO" sz="3000" b="1" cap="all" spc="400" dirty="0"/>
          </a:p>
          <a:p>
            <a:pPr marL="0" indent="0">
              <a:buNone/>
            </a:pPr>
            <a:endParaRPr lang="es-CO" sz="3000" b="1" cap="all" spc="400" dirty="0"/>
          </a:p>
          <a:p>
            <a:pPr marL="0" indent="0">
              <a:buNone/>
            </a:pPr>
            <a:r>
              <a:rPr lang="es-CO" sz="2400" cap="all" spc="400" dirty="0"/>
              <a:t>ESTE CONTROLADOR PERMITE ACTUALIZAR LOS DATOS DE UN USUARIO YA REGISTRADO.</a:t>
            </a:r>
            <a:endParaRPr lang="es-CO" sz="2400" b="1" cap="all" spc="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F81FF9B-7CBC-3C18-920C-65FDC6EC7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577" y="1737948"/>
            <a:ext cx="6846836" cy="339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7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BA90E-C693-5C8C-CAC8-82E580E25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26805-1449-6BCE-0CDB-F8694BF5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453" y="42086"/>
            <a:ext cx="8809666" cy="8062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cap="all" spc="1500" dirty="0">
                <a:ea typeface="Source Sans Pro SemiBold" panose="020B0603030403020204" pitchFamily="34" charset="0"/>
              </a:rPr>
              <a:t>usuariosController.js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8F8333F4-63AD-139F-00AA-353D441E4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427" y="1504604"/>
            <a:ext cx="4827149" cy="40625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s-CO" sz="2400" cap="all" spc="400" dirty="0"/>
          </a:p>
          <a:p>
            <a:pPr marL="0" indent="0">
              <a:buNone/>
            </a:pPr>
            <a:r>
              <a:rPr lang="es-CO" sz="3000" b="1" cap="all" spc="400" dirty="0" err="1"/>
              <a:t>eliminarUsuario</a:t>
            </a:r>
            <a:endParaRPr lang="es-CO" sz="3000" b="1" cap="all" spc="400" dirty="0"/>
          </a:p>
          <a:p>
            <a:pPr marL="0" indent="0">
              <a:buNone/>
            </a:pPr>
            <a:endParaRPr lang="es-CO" sz="3000" b="1" cap="all" spc="400" dirty="0"/>
          </a:p>
          <a:p>
            <a:pPr marL="0" indent="0">
              <a:buNone/>
            </a:pPr>
            <a:r>
              <a:rPr lang="es-CO" sz="2400" cap="all" spc="400" dirty="0"/>
              <a:t>ESTE CONTROLADOR PERMITE ELIMINAR UN USUARIO DE LA BASE DE DATOS BASANDOSE EN EL ID.</a:t>
            </a:r>
            <a:endParaRPr lang="es-CO" sz="2400" b="1" cap="all" spc="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499A9E-FCE5-3702-9B84-6DC2D7DC5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676" y="1828003"/>
            <a:ext cx="6915780" cy="320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7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AC959-2CD0-139F-F6D2-4E0720B64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5EA50-869E-0E60-C02C-8ECF85929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091" y="0"/>
            <a:ext cx="9725817" cy="80628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b="1" cap="all" spc="1500" dirty="0">
                <a:ea typeface="Source Sans Pro SemiBold" panose="020B0603030403020204" pitchFamily="34" charset="0"/>
              </a:rPr>
              <a:t>parqueaderosController.js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06CE300C-B0CC-F7FB-7B45-767D4CF9B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427" y="1504604"/>
            <a:ext cx="4827149" cy="40625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s-CO" sz="2400" cap="all" spc="400" dirty="0"/>
          </a:p>
          <a:p>
            <a:pPr marL="0" indent="0">
              <a:buNone/>
            </a:pPr>
            <a:r>
              <a:rPr lang="es-CO" sz="3000" b="1" cap="all" spc="400" dirty="0" err="1"/>
              <a:t>obtenerParqueaderosOcupados</a:t>
            </a:r>
            <a:endParaRPr lang="es-CO" sz="3000" b="1" cap="all" spc="400" dirty="0"/>
          </a:p>
          <a:p>
            <a:pPr marL="0" indent="0">
              <a:buNone/>
            </a:pPr>
            <a:endParaRPr lang="es-CO" sz="3000" b="1" cap="all" spc="400" dirty="0"/>
          </a:p>
          <a:p>
            <a:pPr marL="0" indent="0">
              <a:buNone/>
            </a:pPr>
            <a:r>
              <a:rPr lang="es-CO" sz="2400" cap="all" spc="400" dirty="0"/>
              <a:t>ESTE CONTROLADOR DE PARQUEADEROS PERMITE LISTAR TODOS LOS PARQUEADEROS EN ESTADO “OCUPADO”</a:t>
            </a:r>
            <a:endParaRPr lang="es-CO" sz="2400" b="1" cap="all" spc="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026C00-9AC4-2948-B2FF-BA89B63C8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319" y="2338466"/>
            <a:ext cx="6946505" cy="188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C69D5-8957-C029-9AF5-DAB4FB07B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BE3C4-092B-8313-3428-755DEA2A3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091" y="0"/>
            <a:ext cx="9725817" cy="80628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b="1" cap="all" spc="1500" dirty="0">
                <a:ea typeface="Source Sans Pro SemiBold" panose="020B0603030403020204" pitchFamily="34" charset="0"/>
              </a:rPr>
              <a:t>parqueaderosController.js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321DB1CF-D757-57F2-12AF-B6C1961AD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427" y="1504604"/>
            <a:ext cx="4827149" cy="40625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s-CO" sz="2400" cap="all" spc="400" dirty="0"/>
          </a:p>
          <a:p>
            <a:pPr marL="0" indent="0">
              <a:buNone/>
            </a:pPr>
            <a:r>
              <a:rPr lang="es-CO" sz="3000" b="1" cap="all" spc="400" dirty="0" err="1"/>
              <a:t>actualizarEstadoParqueadero</a:t>
            </a:r>
            <a:endParaRPr lang="es-CO" sz="3000" b="1" cap="all" spc="400" dirty="0"/>
          </a:p>
          <a:p>
            <a:pPr marL="0" indent="0">
              <a:buNone/>
            </a:pPr>
            <a:endParaRPr lang="es-CO" sz="3000" b="1" cap="all" spc="400" dirty="0"/>
          </a:p>
          <a:p>
            <a:pPr marL="0" indent="0">
              <a:buNone/>
            </a:pPr>
            <a:r>
              <a:rPr lang="es-CO" sz="2400" cap="all" spc="400" dirty="0"/>
              <a:t>ESTE CONTROLADOR PERMITE ACTUALIZAR EL ESTADO DE UN PARQUEADERO DE “OCUPADO” A “LIBRE Y VICEVERSA. </a:t>
            </a:r>
            <a:endParaRPr lang="es-CO" sz="2400" b="1" cap="all" spc="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7BD18D-D6A8-C9D6-CEC7-2E0545809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576" y="1709667"/>
            <a:ext cx="6803722" cy="343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5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9BA0A-8E5F-0ED9-CD5F-AB047B2FA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2D738-799A-2C77-A3A4-0E84A13E2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942" y="344775"/>
            <a:ext cx="7596116" cy="74100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cap="all" spc="1500" dirty="0">
                <a:ea typeface="Source Sans Pro SemiBold" panose="020B0603030403020204" pitchFamily="34" charset="0"/>
              </a:rPr>
              <a:t>PRUEBAS POSTMAN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652DE209-19F3-6F76-122C-959EEAA00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99" y="1987562"/>
            <a:ext cx="4827149" cy="40625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s-CO" sz="2400" cap="all" spc="400" dirty="0"/>
          </a:p>
          <a:p>
            <a:pPr marL="0" indent="0">
              <a:buNone/>
            </a:pPr>
            <a:r>
              <a:rPr lang="es-CO" sz="2400" cap="all" spc="400" dirty="0"/>
              <a:t>A CONTINUACIÓN SE DOCUMENTAN LAS PRUEBAS REALIZADAS EN POSTMAN SOBRE EL FUNCIONAMIENTO DEL API</a:t>
            </a:r>
            <a:endParaRPr lang="es-CO" sz="2400" b="1" cap="all" spc="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3AD38A0-97AA-0CD0-D5C0-855A274D3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176" y="1987562"/>
            <a:ext cx="5527167" cy="288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4479D-0C5D-6161-4F08-DAACAD920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45107-A820-4A47-4701-D9492218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942" y="344775"/>
            <a:ext cx="7596116" cy="74100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cap="all" spc="1500" dirty="0">
                <a:ea typeface="Source Sans Pro SemiBold" panose="020B0603030403020204" pitchFamily="34" charset="0"/>
              </a:rPr>
              <a:t>PRUEBAS POSTMAN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AFB4AEC4-D414-7BE8-9C75-E516FC71E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497" y="2462677"/>
            <a:ext cx="3702888" cy="300711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s-CO" sz="2400" cap="all" spc="400" dirty="0"/>
          </a:p>
          <a:p>
            <a:pPr marL="0" indent="0">
              <a:buNone/>
            </a:pPr>
            <a:r>
              <a:rPr lang="es-CO" sz="2400" cap="all" spc="400" dirty="0"/>
              <a:t>SE LISTAN CORRECTAMENTE LOS USUARIOS REGISTRADOS DE LA BASE DE DATOS EN LA TABLA DE “</a:t>
            </a:r>
            <a:r>
              <a:rPr lang="es-CO" sz="2400" b="1" cap="all" spc="400" dirty="0"/>
              <a:t>USUARIOS</a:t>
            </a:r>
            <a:r>
              <a:rPr lang="es-CO" sz="2400" cap="all" spc="400" dirty="0"/>
              <a:t>”</a:t>
            </a:r>
            <a:endParaRPr lang="es-CO" sz="2400" b="1" cap="all" spc="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F81AD0-9E85-9E06-74B0-51B9B4703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97" y="1871895"/>
            <a:ext cx="3172009" cy="7410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2654C8E-F17A-8CFA-9876-0FDC2394D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468" y="2534292"/>
            <a:ext cx="7224460" cy="384195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1637774-142A-51AE-0F35-322365F7F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628" y="1212106"/>
            <a:ext cx="80867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5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76D89-3E0E-30A2-7F87-6B80842BA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D787C-379B-FF57-007B-E7534B2D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942" y="344775"/>
            <a:ext cx="7596116" cy="74100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cap="all" spc="1500" dirty="0">
                <a:ea typeface="Source Sans Pro SemiBold" panose="020B0603030403020204" pitchFamily="34" charset="0"/>
              </a:rPr>
              <a:t>PRUEBAS POSTMAN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7BCF84BB-E73A-B752-063F-419EE8798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585" y="3067974"/>
            <a:ext cx="3702888" cy="300711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s-CO" sz="2400" cap="all" spc="400" dirty="0"/>
          </a:p>
          <a:p>
            <a:pPr marL="0" indent="0">
              <a:buNone/>
            </a:pPr>
            <a:r>
              <a:rPr lang="es-CO" sz="2400" cap="all" spc="400" dirty="0"/>
              <a:t>Se realiza la creación de un nuevo usuario y se verifica la correcta creación en la base de datos.</a:t>
            </a:r>
            <a:endParaRPr lang="es-CO" sz="2400" b="1" cap="all" spc="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CAEDAA5-27E4-6FF5-4F63-435E0F78C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97" y="1388208"/>
            <a:ext cx="2819400" cy="14001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B15C56F-493D-6C1B-4093-4FAB1648C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231" y="2462677"/>
            <a:ext cx="7197138" cy="379155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3E15DD5-3088-2D22-3C63-CF5DCEDF5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531" y="1216171"/>
            <a:ext cx="8324538" cy="107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0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B057A-9235-7BB3-AB2E-9D7CD4E54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295AB-51DC-CB08-50A7-6EDF64894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942" y="344775"/>
            <a:ext cx="7596116" cy="74100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cap="all" spc="1500" dirty="0">
                <a:ea typeface="Source Sans Pro SemiBold" panose="020B0603030403020204" pitchFamily="34" charset="0"/>
              </a:rPr>
              <a:t>PRUEBAS POSTMAN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CA747F48-0907-6FD1-2C8F-248C7F649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585" y="3067974"/>
            <a:ext cx="3702888" cy="3007115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endParaRPr lang="es-CO" sz="2400" cap="all" spc="400" dirty="0"/>
          </a:p>
          <a:p>
            <a:pPr marL="0" indent="0">
              <a:buNone/>
            </a:pPr>
            <a:r>
              <a:rPr lang="es-CO" sz="2400" cap="all" spc="400" dirty="0"/>
              <a:t>SE PASA EL PARAMETRO SOBRE LA URL PARA ACTUALIZAR EL USUARIO CON </a:t>
            </a:r>
            <a:r>
              <a:rPr lang="es-CO" sz="2400" b="1" cap="all" spc="400" dirty="0"/>
              <a:t>ID 2 </a:t>
            </a:r>
            <a:r>
              <a:rPr lang="es-CO" sz="2400" cap="all" spc="400" dirty="0"/>
              <a:t>Y SE CONFIRMA LA CORRECTA ACTUALIZACIÓN EN LA BAS. </a:t>
            </a:r>
            <a:endParaRPr lang="es-CO" sz="2400" b="1" cap="all" spc="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1C9562-ABA0-5D6B-E3CF-DEA981C7D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84" y="1543475"/>
            <a:ext cx="3039899" cy="131964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2444318-5452-4673-5942-1BD0966BB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080" y="2419207"/>
            <a:ext cx="7326934" cy="365588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E8FBF96-99A5-2A72-BECB-3A82E4D6B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797" y="1260323"/>
            <a:ext cx="81915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203F5-0889-3BB4-BDF2-270714FF0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5A753-76FB-E2B0-BB05-5BEE1CE83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942" y="344775"/>
            <a:ext cx="7596116" cy="74100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cap="all" spc="1500" dirty="0">
                <a:ea typeface="Source Sans Pro SemiBold" panose="020B0603030403020204" pitchFamily="34" charset="0"/>
              </a:rPr>
              <a:t>PRUEBAS POSTMAN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B5093FFB-60C4-08A5-B544-7608BBA32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585" y="3067974"/>
            <a:ext cx="3702888" cy="3007115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endParaRPr lang="es-CO" sz="2400" cap="all" spc="400" dirty="0"/>
          </a:p>
          <a:p>
            <a:pPr marL="0" indent="0">
              <a:buNone/>
            </a:pPr>
            <a:r>
              <a:rPr lang="es-CO" sz="2400" cap="all" spc="400" dirty="0"/>
              <a:t>SE PASA EL PARAMETRO </a:t>
            </a:r>
            <a:r>
              <a:rPr lang="es-CO" sz="2400" b="1" cap="all" spc="400" dirty="0"/>
              <a:t>“2”</a:t>
            </a:r>
            <a:r>
              <a:rPr lang="es-CO" sz="2400" cap="all" spc="400" dirty="0"/>
              <a:t>SOBRE LA URL PARA ELIMINAR EL USUARIO CON EL ID MENCIONADO. SE COMPRUEBA EXITO EN LA BASE DE DATOS. </a:t>
            </a:r>
            <a:endParaRPr lang="es-CO" sz="2400" b="1" cap="all" spc="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3A7CD6C-EB46-7485-4E60-79FA3EDF1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489" y="2636262"/>
            <a:ext cx="7596116" cy="31676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578C2A3-5602-C59F-76A0-5FF8F1214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85" y="1616920"/>
            <a:ext cx="2929063" cy="143710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0588CD3-E383-759B-A2A7-9316B1DD3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422" y="1413344"/>
            <a:ext cx="80962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62D23-0C2C-E2EB-39DC-3442264FB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F40A9-830F-F558-F164-4E6B00A1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942" y="344775"/>
            <a:ext cx="7596116" cy="74100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cap="all" spc="1500" dirty="0">
                <a:ea typeface="Source Sans Pro SemiBold" panose="020B0603030403020204" pitchFamily="34" charset="0"/>
              </a:rPr>
              <a:t>PRUEBAS POSTMAN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1219941D-340A-8B3C-B25A-260D039C7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584" y="2990208"/>
            <a:ext cx="3930631" cy="32157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s-CO" sz="2400" cap="all" spc="400" dirty="0"/>
          </a:p>
          <a:p>
            <a:pPr marL="0" indent="0">
              <a:buNone/>
            </a:pPr>
            <a:r>
              <a:rPr lang="es-CO" sz="2400" cap="all" spc="400" dirty="0"/>
              <a:t>SE MUESTRA EL LISTADO DE LOS PARQUEADEROS EN ESTADO </a:t>
            </a:r>
            <a:r>
              <a:rPr lang="es-CO" sz="2400" b="1" cap="all" spc="400" dirty="0"/>
              <a:t>“OCUPADO”. </a:t>
            </a:r>
            <a:r>
              <a:rPr lang="es-CO" sz="2400" cap="all" spc="400" dirty="0"/>
              <a:t>SE EVIDENCIA SINCRONIZACIÓN CON LA APLICACIÓN. </a:t>
            </a:r>
            <a:endParaRPr lang="es-CO" sz="2400" b="1" cap="all" spc="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72D0743-8D8B-2264-BA54-73633E892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85" y="1736784"/>
            <a:ext cx="2930118" cy="96144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A87C4B7-F6CB-17DC-1311-8C53A61E6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005" y="1173927"/>
            <a:ext cx="4265406" cy="200932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670DAAD-C2F0-F72B-86AF-0E689080C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560" y="2990208"/>
            <a:ext cx="6429142" cy="340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8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F0C2E5D-B08F-4A99-9D15-59D33148F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167"/>
            <a:ext cx="1861854" cy="717514"/>
            <a:chOff x="0" y="238499"/>
            <a:chExt cx="1861854" cy="71751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7B8F35D-FB89-4C40-8A99-E46DDA021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solidFill>
              <a:srgbClr val="FFFFFF"/>
            </a:solidFill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16C8D8F-10E9-4498-ABDB-0F923F8B68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E5A83E3-8A11-4492-BB6E-F5F224031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5FC669C-CD13-4F4A-AFFF-4029D34F2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solidFill>
              <a:schemeClr val="tx1"/>
            </a:solidFill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617B5AA-8A0D-41D3-B2EF-8BC53E3B7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72EB308-9A4E-4332-A908-22F2978D7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7A900B-006E-46F4-831E-5AABAEE45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492" y="1103896"/>
            <a:ext cx="4965868" cy="4598497"/>
            <a:chOff x="1674895" y="1345036"/>
            <a:chExt cx="5428610" cy="421093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84142B-9186-2F20-CAD5-532084F04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161" y="1234088"/>
            <a:ext cx="4018613" cy="55885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800" b="1" cap="all" spc="1500" dirty="0">
                <a:ea typeface="Source Sans Pro SemiBold" panose="020B0603030403020204" pitchFamily="34" charset="0"/>
              </a:rPr>
              <a:t> server.js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EA9761C-7BB2-45E5-A5DB-A0B353624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E44D629-6B8E-4D88-A77E-149C0ED03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rgbClr val="FFFFFF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5" name="Graphic 185">
            <a:extLst>
              <a:ext uri="{FF2B5EF4-FFF2-40B4-BE49-F238E27FC236}">
                <a16:creationId xmlns:a16="http://schemas.microsoft.com/office/drawing/2014/main" id="{8B6BCBAB-41A5-4D6D-8C9B-55E3AA6F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217F1-B506-4443-A399-CFFA441CD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B8C0F31-7A0C-4630-A379-0B4719A1F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2D43873-56D9-4AC1-AB59-A1E78D679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B2197D5-22E1-47CC-83CF-9E64CCD57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DC5D97-506B-47F6-B9A7-D8FA26C88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3" name="Marcador de contenido 22">
            <a:extLst>
              <a:ext uri="{FF2B5EF4-FFF2-40B4-BE49-F238E27FC236}">
                <a16:creationId xmlns:a16="http://schemas.microsoft.com/office/drawing/2014/main" id="{21883D76-E78D-9FDA-4507-D1FD829AF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2272" y="1544632"/>
            <a:ext cx="6795689" cy="3768736"/>
          </a:xfrm>
        </p:spPr>
      </p:pic>
      <p:sp>
        <p:nvSpPr>
          <p:cNvPr id="33" name="Subtítulo 2">
            <a:extLst>
              <a:ext uri="{FF2B5EF4-FFF2-40B4-BE49-F238E27FC236}">
                <a16:creationId xmlns:a16="http://schemas.microsoft.com/office/drawing/2014/main" id="{E75F8D64-0F16-6126-16A3-7D0B11A55BAB}"/>
              </a:ext>
            </a:extLst>
          </p:cNvPr>
          <p:cNvSpPr txBox="1">
            <a:spLocks/>
          </p:cNvSpPr>
          <p:nvPr/>
        </p:nvSpPr>
        <p:spPr>
          <a:xfrm>
            <a:off x="818432" y="1915939"/>
            <a:ext cx="4018613" cy="367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Configuración básica para el funcionamiento del api en node.js. Se incluyen las rutas </a:t>
            </a:r>
            <a:r>
              <a:rPr lang="es-MX" b="1" dirty="0"/>
              <a:t>/usuarios y /parqueaderos </a:t>
            </a:r>
            <a:r>
              <a:rPr lang="es-MX" dirty="0"/>
              <a:t>para las solicitudes.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097902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207B1-A4FC-41C2-EEA8-CB72FA270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1FAF75F0-2B23-1C67-AB2F-52D66924A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402" y="1173927"/>
            <a:ext cx="4784612" cy="210690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6B14FB8-4847-CAD6-274E-CF9C1B8E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942" y="344775"/>
            <a:ext cx="7596116" cy="74100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cap="all" spc="1500">
                <a:ea typeface="Source Sans Pro SemiBold" panose="020B0603030403020204" pitchFamily="34" charset="0"/>
              </a:rPr>
              <a:t>PRUEBAS POSTMAN</a:t>
            </a:r>
            <a:endParaRPr lang="en-US" sz="4000" b="1" cap="all" spc="1500" dirty="0">
              <a:ea typeface="Source Sans Pro SemiBold" panose="020B0603030403020204" pitchFamily="34" charset="0"/>
            </a:endParaRP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85826B5C-33D8-A107-5D9F-321B1BF82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584" y="2990208"/>
            <a:ext cx="3930631" cy="32157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s-CO" sz="2400" cap="all" spc="400" dirty="0"/>
          </a:p>
          <a:p>
            <a:pPr marL="0" indent="0">
              <a:buNone/>
            </a:pPr>
            <a:r>
              <a:rPr lang="es-CO" sz="2400" cap="all" spc="400" dirty="0"/>
              <a:t>SE GENERA MODIFICACIÓN DEL PARQUEADERO </a:t>
            </a:r>
            <a:r>
              <a:rPr lang="es-CO" sz="2400" b="1" cap="all" spc="400" dirty="0"/>
              <a:t>ID 1 </a:t>
            </a:r>
            <a:r>
              <a:rPr lang="es-CO" sz="2400" cap="all" spc="400" dirty="0"/>
              <a:t>DE </a:t>
            </a:r>
            <a:r>
              <a:rPr lang="es-CO" sz="2400" b="1" cap="all" spc="400" dirty="0"/>
              <a:t>OCUPADO </a:t>
            </a:r>
            <a:r>
              <a:rPr lang="es-CO" sz="2400" cap="all" spc="400" dirty="0"/>
              <a:t>a </a:t>
            </a:r>
            <a:r>
              <a:rPr lang="es-CO" sz="2400" b="1" cap="all" spc="400" dirty="0"/>
              <a:t>LIBRE </a:t>
            </a:r>
            <a:r>
              <a:rPr lang="es-CO" sz="2400" cap="all" spc="400" dirty="0"/>
              <a:t>SE EVIDENCIA SINCRONIZACIÓN CON LA APLICACIÓN. </a:t>
            </a:r>
            <a:endParaRPr lang="es-CO" sz="2400" b="1" cap="all" spc="400" dirty="0"/>
          </a:p>
        </p:txBody>
      </p:sp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8FC461A-0CFE-D3E5-87E8-0BBE806A5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179" y="2990208"/>
            <a:ext cx="7203057" cy="304831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4735FED-434C-C6A2-B357-EC3ACA45A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84" y="1700978"/>
            <a:ext cx="3254301" cy="104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5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F5C84F-2726-4750-EC0A-8B74A5AF0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F0C2E5D-B08F-4A99-9D15-59D33148F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167"/>
            <a:ext cx="1861854" cy="717514"/>
            <a:chOff x="0" y="238499"/>
            <a:chExt cx="1861854" cy="717514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7B8F35D-FB89-4C40-8A99-E46DDA021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solidFill>
              <a:srgbClr val="FFFFFF"/>
            </a:solidFill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16C8D8F-10E9-4498-ABDB-0F923F8B68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E5A83E3-8A11-4492-BB6E-F5F224031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5FC669C-CD13-4F4A-AFFF-4029D34F2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solidFill>
              <a:schemeClr val="tx1"/>
            </a:solidFill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617B5AA-8A0D-41D3-B2EF-8BC53E3B7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572EB308-9A4E-4332-A908-22F2978D7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B7A900B-006E-46F4-831E-5AABAEE45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492" y="1103896"/>
            <a:ext cx="4965868" cy="4598497"/>
            <a:chOff x="1674895" y="1345036"/>
            <a:chExt cx="5428610" cy="4210939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90DD9A-7EC9-B882-A72C-4462049B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4952"/>
            <a:ext cx="4324642" cy="1008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 dirty="0">
                <a:ea typeface="Source Sans Pro SemiBold" panose="020B0603030403020204" pitchFamily="34" charset="0"/>
              </a:rPr>
              <a:t> db.js</a:t>
            </a:r>
          </a:p>
        </p:txBody>
      </p:sp>
      <p:sp>
        <p:nvSpPr>
          <p:cNvPr id="33" name="Subtítulo 2">
            <a:extLst>
              <a:ext uri="{FF2B5EF4-FFF2-40B4-BE49-F238E27FC236}">
                <a16:creationId xmlns:a16="http://schemas.microsoft.com/office/drawing/2014/main" id="{08F240A6-817A-9D00-C7A5-DAF143B70A71}"/>
              </a:ext>
            </a:extLst>
          </p:cNvPr>
          <p:cNvSpPr txBox="1">
            <a:spLocks/>
          </p:cNvSpPr>
          <p:nvPr/>
        </p:nvSpPr>
        <p:spPr>
          <a:xfrm>
            <a:off x="930927" y="2871909"/>
            <a:ext cx="4324642" cy="119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Configuración</a:t>
            </a:r>
            <a:r>
              <a:rPr lang="en-US" dirty="0"/>
              <a:t> de la </a:t>
            </a:r>
            <a:r>
              <a:rPr lang="es-CO" dirty="0"/>
              <a:t>conexión</a:t>
            </a:r>
            <a:r>
              <a:rPr lang="en-US" dirty="0"/>
              <a:t> a la base de </a:t>
            </a:r>
            <a:r>
              <a:rPr lang="es-CO" dirty="0"/>
              <a:t>datos en </a:t>
            </a:r>
            <a:r>
              <a:rPr lang="es-CO" dirty="0" err="1"/>
              <a:t>mysql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EA9761C-7BB2-45E5-A5DB-A0B353624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E44D629-6B8E-4D88-A77E-149C0ED03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FED3D14-E4A7-7788-3C77-68555BC6C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464" r="10623" b="2"/>
          <a:stretch/>
        </p:blipFill>
        <p:spPr>
          <a:xfrm>
            <a:off x="6063399" y="1254952"/>
            <a:ext cx="5428611" cy="4210940"/>
          </a:xfrm>
          <a:prstGeom prst="rect">
            <a:avLst/>
          </a:prstGeom>
          <a:ln w="28575">
            <a:noFill/>
          </a:ln>
        </p:spPr>
      </p:pic>
      <p:grpSp>
        <p:nvGrpSpPr>
          <p:cNvPr id="71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rgbClr val="FFFFFF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aphic 185">
            <a:extLst>
              <a:ext uri="{FF2B5EF4-FFF2-40B4-BE49-F238E27FC236}">
                <a16:creationId xmlns:a16="http://schemas.microsoft.com/office/drawing/2014/main" id="{8B6BCBAB-41A5-4D6D-8C9B-55E3AA6F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55217F1-B506-4443-A399-CFFA441CD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B8C0F31-7A0C-4630-A379-0B4719A1F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2D43873-56D9-4AC1-AB59-A1E78D679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B2197D5-22E1-47CC-83CF-9E64CCD57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5DC5D97-506B-47F6-B9A7-D8FA26C88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229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036E5-FD37-05D5-471E-60FBF024E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1E1CC-4F00-C4D7-4145-F3534F3A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571" y="351320"/>
            <a:ext cx="7001656" cy="9036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b="1" cap="all" spc="1500" dirty="0">
                <a:ea typeface="Source Sans Pro SemiBold" panose="020B0603030403020204" pitchFamily="34" charset="0"/>
              </a:rPr>
              <a:t>ROUTES</a:t>
            </a:r>
          </a:p>
        </p:txBody>
      </p:sp>
      <p:sp>
        <p:nvSpPr>
          <p:cNvPr id="33" name="Subtítulo 2">
            <a:extLst>
              <a:ext uri="{FF2B5EF4-FFF2-40B4-BE49-F238E27FC236}">
                <a16:creationId xmlns:a16="http://schemas.microsoft.com/office/drawing/2014/main" id="{D9B68323-82B4-A976-2FDB-67E03D344A95}"/>
              </a:ext>
            </a:extLst>
          </p:cNvPr>
          <p:cNvSpPr txBox="1">
            <a:spLocks/>
          </p:cNvSpPr>
          <p:nvPr/>
        </p:nvSpPr>
        <p:spPr>
          <a:xfrm>
            <a:off x="945917" y="2871909"/>
            <a:ext cx="4324642" cy="1199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Se crean los archivos de rutas para manejar las solicitudes de los métodos</a:t>
            </a:r>
          </a:p>
        </p:txBody>
      </p:sp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AC8B4E28-7D44-B76D-7A7B-170EF2EBA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130" y="2550676"/>
            <a:ext cx="6311073" cy="1841858"/>
          </a:xfrm>
        </p:spPr>
      </p:pic>
    </p:spTree>
    <p:extLst>
      <p:ext uri="{BB962C8B-B14F-4D97-AF65-F5344CB8AC3E}">
        <p14:creationId xmlns:p14="http://schemas.microsoft.com/office/powerpoint/2010/main" val="322277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BE2134-714F-7664-E2AE-7D78D2755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5" name="Freeform: Shape 40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41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42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43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4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464D8F0-8ADF-41F0-B6EF-EDCB07786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13871"/>
            <a:ext cx="1861854" cy="717514"/>
            <a:chOff x="0" y="604259"/>
            <a:chExt cx="1861854" cy="717514"/>
          </a:xfrm>
          <a:solidFill>
            <a:srgbClr val="FFFFFF"/>
          </a:solidFill>
        </p:grpSpPr>
        <p:sp>
          <p:nvSpPr>
            <p:cNvPr id="48" name="Freeform: Shape 51">
              <a:extLst>
                <a:ext uri="{FF2B5EF4-FFF2-40B4-BE49-F238E27FC236}">
                  <a16:creationId xmlns:a16="http://schemas.microsoft.com/office/drawing/2014/main" id="{75682B8C-4240-452F-96C1-4CD7E59B5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604259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0" name="Freeform: Shape 52">
              <a:extLst>
                <a:ext uri="{FF2B5EF4-FFF2-40B4-BE49-F238E27FC236}">
                  <a16:creationId xmlns:a16="http://schemas.microsoft.com/office/drawing/2014/main" id="{52E986DD-2E0C-40E9-A0B4-1492E7C94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43994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21147CC-0146-459F-AC50-3DE54A0E7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13871"/>
            <a:ext cx="1861854" cy="717514"/>
            <a:chOff x="0" y="604259"/>
            <a:chExt cx="1861854" cy="717514"/>
          </a:xfrm>
          <a:solidFill>
            <a:schemeClr val="tx1"/>
          </a:solidFill>
        </p:grpSpPr>
        <p:sp>
          <p:nvSpPr>
            <p:cNvPr id="54" name="Freeform: Shape 55">
              <a:extLst>
                <a:ext uri="{FF2B5EF4-FFF2-40B4-BE49-F238E27FC236}">
                  <a16:creationId xmlns:a16="http://schemas.microsoft.com/office/drawing/2014/main" id="{0C8971EE-FF2D-4E91-9815-2CCC66CD9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604259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8" name="Freeform: Shape 56">
              <a:extLst>
                <a:ext uri="{FF2B5EF4-FFF2-40B4-BE49-F238E27FC236}">
                  <a16:creationId xmlns:a16="http://schemas.microsoft.com/office/drawing/2014/main" id="{4921A2CC-9B13-43D7-8074-9B7479CEB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43994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E7D92DE-9334-4F12-AD6B-8548D4F9A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0364" y="1215898"/>
            <a:ext cx="3959478" cy="4710717"/>
            <a:chOff x="1674895" y="1345036"/>
            <a:chExt cx="5428610" cy="4210939"/>
          </a:xfrm>
        </p:grpSpPr>
        <p:sp>
          <p:nvSpPr>
            <p:cNvPr id="62" name="Rectangle 59">
              <a:extLst>
                <a:ext uri="{FF2B5EF4-FFF2-40B4-BE49-F238E27FC236}">
                  <a16:creationId xmlns:a16="http://schemas.microsoft.com/office/drawing/2014/main" id="{DA39D0FC-B65F-4D5D-A8AD-6D0E6C4D6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0">
              <a:extLst>
                <a:ext uri="{FF2B5EF4-FFF2-40B4-BE49-F238E27FC236}">
                  <a16:creationId xmlns:a16="http://schemas.microsoft.com/office/drawing/2014/main" id="{163AFBF5-FA42-4BA8-BCE4-E37A127AC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E1E800F-93B7-4AB7-B63A-E4C4E9C2C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1"/>
            <a:ext cx="4027288" cy="472773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A3680-E8E4-3856-F386-5843D05A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453" y="42086"/>
            <a:ext cx="8809666" cy="8062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cap="all" spc="1500" dirty="0">
                <a:ea typeface="Source Sans Pro SemiBold" panose="020B0603030403020204" pitchFamily="34" charset="0"/>
              </a:rPr>
              <a:t>parqueaderosRoutes.js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2D99293C-E20B-F3FF-D298-22DFA4DE0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192" y="1665941"/>
            <a:ext cx="3803602" cy="32449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CO" sz="2400" cap="all" spc="400" dirty="0"/>
              <a:t>Se importan los controladores de </a:t>
            </a:r>
            <a:r>
              <a:rPr lang="es-CO" sz="2400" b="1" cap="all" spc="400" dirty="0"/>
              <a:t>parqueaderosController.js</a:t>
            </a:r>
            <a:r>
              <a:rPr lang="es-CO" sz="2400" cap="all" spc="400" dirty="0"/>
              <a:t> para mostrar parqueaderos ocupados y actualizar el estado,</a:t>
            </a:r>
            <a:endParaRPr lang="es-CO" sz="2400" b="1" cap="all" spc="400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A1A59942-B6FE-4CF6-8242-F6EE3231B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2D9628C-9189-4868-B8AA-1727266F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423" y="4590987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AF05241-2204-496E-AD1F-68B31922B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423" y="4590987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9365BCC-3E90-9125-760E-F32BD1082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794" y="1341257"/>
            <a:ext cx="7323613" cy="3843384"/>
          </a:xfrm>
          <a:prstGeom prst="rect">
            <a:avLst/>
          </a:prstGeom>
        </p:spPr>
      </p:pic>
      <p:grpSp>
        <p:nvGrpSpPr>
          <p:cNvPr id="7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6" name="Freeform: Shape 7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7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7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656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E5396-7728-D2E0-813B-D838D56F6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30A28-F0E1-FD9B-EDD7-E6094B3C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901" y="254833"/>
            <a:ext cx="6898197" cy="6807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cap="all" spc="1500" dirty="0">
                <a:ea typeface="Source Sans Pro SemiBold" panose="020B0603030403020204" pitchFamily="34" charset="0"/>
              </a:rPr>
              <a:t>usuariosRoutes.js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C917298C-F06B-22FA-F242-F8A08E734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100" y="1806506"/>
            <a:ext cx="3803602" cy="32449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CO" sz="2400" cap="all" spc="400" dirty="0"/>
              <a:t>Se importan los controladores de </a:t>
            </a:r>
            <a:r>
              <a:rPr lang="es-CO" sz="2400" b="1" cap="all" spc="400" dirty="0"/>
              <a:t>usuariosController.js</a:t>
            </a:r>
            <a:r>
              <a:rPr lang="es-CO" sz="2400" cap="all" spc="400" dirty="0"/>
              <a:t> para realizar un </a:t>
            </a:r>
            <a:r>
              <a:rPr lang="es-CO" sz="2400" cap="all" spc="400" dirty="0" err="1"/>
              <a:t>crud</a:t>
            </a:r>
            <a:r>
              <a:rPr lang="es-CO" sz="2400" cap="all" spc="400" dirty="0"/>
              <a:t> sobre los usuarios de la página.</a:t>
            </a:r>
            <a:endParaRPr lang="es-CO" sz="2400" b="1" cap="all" spc="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CE11DF-9213-C852-9FFC-4DBAF2340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519" y="1168597"/>
            <a:ext cx="6435154" cy="452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7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4CFCF-CD45-CE73-35D0-ECDAB94F1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EB27F-EDDB-2745-39DA-C4350DF58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571" y="351320"/>
            <a:ext cx="7001656" cy="9036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b="1" cap="all" spc="1500" dirty="0">
                <a:ea typeface="Source Sans Pro SemiBold" panose="020B0603030403020204" pitchFamily="34" charset="0"/>
              </a:rPr>
              <a:t>controllers</a:t>
            </a:r>
          </a:p>
        </p:txBody>
      </p:sp>
      <p:sp>
        <p:nvSpPr>
          <p:cNvPr id="33" name="Subtítulo 2">
            <a:extLst>
              <a:ext uri="{FF2B5EF4-FFF2-40B4-BE49-F238E27FC236}">
                <a16:creationId xmlns:a16="http://schemas.microsoft.com/office/drawing/2014/main" id="{CC164646-49BF-D9F4-9F37-F3852968C4DB}"/>
              </a:ext>
            </a:extLst>
          </p:cNvPr>
          <p:cNvSpPr txBox="1">
            <a:spLocks/>
          </p:cNvSpPr>
          <p:nvPr/>
        </p:nvSpPr>
        <p:spPr>
          <a:xfrm>
            <a:off x="329863" y="2734969"/>
            <a:ext cx="4940696" cy="13880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Se crean los archivos de controladores para el acceso a los datos y las funciones para el api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51C4A8E-39DE-B918-9F79-BC758CED7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7923" y="2533338"/>
            <a:ext cx="6474214" cy="1818290"/>
          </a:xfrm>
        </p:spPr>
      </p:pic>
    </p:spTree>
    <p:extLst>
      <p:ext uri="{BB962C8B-B14F-4D97-AF65-F5344CB8AC3E}">
        <p14:creationId xmlns:p14="http://schemas.microsoft.com/office/powerpoint/2010/main" val="423491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DD3CA-85CD-1F31-1512-3F0DEDDA9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A0679-ACE3-9701-AAB4-505578E5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453" y="42086"/>
            <a:ext cx="8809666" cy="8062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cap="all" spc="1500" dirty="0">
                <a:ea typeface="Source Sans Pro SemiBold" panose="020B0603030403020204" pitchFamily="34" charset="0"/>
              </a:rPr>
              <a:t>usuariosController.js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CD4A943F-F55D-3E54-A763-56197D8C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427" y="1504604"/>
            <a:ext cx="4827149" cy="40625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s-CO" sz="2400" cap="all" spc="400" dirty="0"/>
          </a:p>
          <a:p>
            <a:pPr marL="0" indent="0">
              <a:buNone/>
            </a:pPr>
            <a:r>
              <a:rPr lang="es-CO" sz="3000" b="1" cap="all" spc="400" dirty="0" err="1"/>
              <a:t>obtenerUsuarios</a:t>
            </a:r>
            <a:endParaRPr lang="es-CO" sz="3000" b="1" cap="all" spc="400" dirty="0"/>
          </a:p>
          <a:p>
            <a:pPr marL="0" indent="0">
              <a:buNone/>
            </a:pPr>
            <a:endParaRPr lang="es-CO" sz="3000" b="1" cap="all" spc="400" dirty="0"/>
          </a:p>
          <a:p>
            <a:pPr marL="0" indent="0">
              <a:buNone/>
            </a:pPr>
            <a:r>
              <a:rPr lang="es-CO" sz="2400" cap="all" spc="400" dirty="0"/>
              <a:t>Se crea este controlador para consultar los usuarios sobre la tabla TB_USUARIOS</a:t>
            </a:r>
            <a:endParaRPr lang="es-CO" sz="2400" b="1" cap="all" spc="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B90741-7954-27F8-2393-F20B9B781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453" y="1752052"/>
            <a:ext cx="6048375" cy="356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0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5E496-D6B6-10F0-3020-085E50C36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F62A6-297B-2ACE-6E2A-6D60136B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453" y="42086"/>
            <a:ext cx="8809666" cy="8062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cap="all" spc="1500" dirty="0">
                <a:ea typeface="Source Sans Pro SemiBold" panose="020B0603030403020204" pitchFamily="34" charset="0"/>
              </a:rPr>
              <a:t>usuariosController.js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57F49E5C-1566-6BCD-0467-CF698E56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427" y="1504604"/>
            <a:ext cx="4827149" cy="4062556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>
              <a:buNone/>
            </a:pPr>
            <a:endParaRPr lang="es-CO" sz="2400" cap="all" spc="400" dirty="0"/>
          </a:p>
          <a:p>
            <a:pPr marL="0" indent="0">
              <a:buNone/>
            </a:pPr>
            <a:r>
              <a:rPr lang="es-CO" sz="3000" b="1" cap="all" spc="400" dirty="0" err="1"/>
              <a:t>crearUsuario</a:t>
            </a:r>
            <a:endParaRPr lang="es-CO" sz="3000" b="1" cap="all" spc="400" dirty="0"/>
          </a:p>
          <a:p>
            <a:pPr marL="0" indent="0">
              <a:buNone/>
            </a:pPr>
            <a:endParaRPr lang="es-CO" sz="3000" b="1" cap="all" spc="400" dirty="0"/>
          </a:p>
          <a:p>
            <a:pPr marL="0" indent="0">
              <a:buNone/>
            </a:pPr>
            <a:r>
              <a:rPr lang="es-CO" sz="2400" cap="all" spc="400" dirty="0"/>
              <a:t>ESTE CONTROLADOR PERMITE LA CREACIÓN DE UN USUARIO NUEVO EN LA BASE DE DATOS CON LA ENCRIPTACIÓN DE LA CLAVE Y LAS VALDIACIONES DE SEGURIDAD PARA EL REGISTRO.</a:t>
            </a:r>
            <a:endParaRPr lang="es-CO" sz="2400" b="1" cap="all" spc="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812173-88C1-5598-F322-A66C733DD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460" y="1504604"/>
            <a:ext cx="6629759" cy="432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4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</Template>
  <TotalTime>1370</TotalTime>
  <Words>436</Words>
  <Application>Microsoft Office PowerPoint</Application>
  <PresentationFormat>Panorámica</PresentationFormat>
  <Paragraphs>66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Source Sans Pro</vt:lpstr>
      <vt:lpstr>Source Sans Pro SemiBold</vt:lpstr>
      <vt:lpstr>FunkyShapesDarkVTI</vt:lpstr>
      <vt:lpstr>API APCR</vt:lpstr>
      <vt:lpstr> server.js</vt:lpstr>
      <vt:lpstr> db.js</vt:lpstr>
      <vt:lpstr>ROUTES</vt:lpstr>
      <vt:lpstr>parqueaderosRoutes.js</vt:lpstr>
      <vt:lpstr>usuariosRoutes.js</vt:lpstr>
      <vt:lpstr>controllers</vt:lpstr>
      <vt:lpstr>usuariosController.js</vt:lpstr>
      <vt:lpstr>usuariosController.js</vt:lpstr>
      <vt:lpstr>usuariosController.js</vt:lpstr>
      <vt:lpstr>usuariosController.js</vt:lpstr>
      <vt:lpstr>parqueaderosController.js</vt:lpstr>
      <vt:lpstr>parqueaderosController.js</vt:lpstr>
      <vt:lpstr>PRUEBAS POSTMAN</vt:lpstr>
      <vt:lpstr>PRUEBAS POSTMAN</vt:lpstr>
      <vt:lpstr>PRUEBAS POSTMAN</vt:lpstr>
      <vt:lpstr>PRUEBAS POSTMAN</vt:lpstr>
      <vt:lpstr>PRUEBAS POSTMAN</vt:lpstr>
      <vt:lpstr>PRUEBAS POSTMAN</vt:lpstr>
      <vt:lpstr>PRUEBAS POSTMAN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Camilo Ovalle Cardenas</dc:creator>
  <cp:lastModifiedBy>Juan Camilo Ovalle Cardenas</cp:lastModifiedBy>
  <cp:revision>2</cp:revision>
  <dcterms:created xsi:type="dcterms:W3CDTF">2024-11-19T23:52:47Z</dcterms:created>
  <dcterms:modified xsi:type="dcterms:W3CDTF">2024-11-20T22:42:52Z</dcterms:modified>
</cp:coreProperties>
</file>