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4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C7C3-FC85-E144-97EB-19056A6A925F}" type="datetimeFigureOut">
              <a:rPr lang="es-CL" smtClean="0"/>
              <a:t>26-11-18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35AA-2786-1848-94CD-33A2808DEB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080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C7C3-FC85-E144-97EB-19056A6A925F}" type="datetimeFigureOut">
              <a:rPr lang="es-CL" smtClean="0"/>
              <a:t>26-11-18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35AA-2786-1848-94CD-33A2808DEB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791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C7C3-FC85-E144-97EB-19056A6A925F}" type="datetimeFigureOut">
              <a:rPr lang="es-CL" smtClean="0"/>
              <a:t>26-11-18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35AA-2786-1848-94CD-33A2808DEB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255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C7C3-FC85-E144-97EB-19056A6A925F}" type="datetimeFigureOut">
              <a:rPr lang="es-CL" smtClean="0"/>
              <a:t>26-11-18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35AA-2786-1848-94CD-33A2808DEB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51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C7C3-FC85-E144-97EB-19056A6A925F}" type="datetimeFigureOut">
              <a:rPr lang="es-CL" smtClean="0"/>
              <a:t>26-11-18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35AA-2786-1848-94CD-33A2808DEB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22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C7C3-FC85-E144-97EB-19056A6A925F}" type="datetimeFigureOut">
              <a:rPr lang="es-CL" smtClean="0"/>
              <a:t>26-11-18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35AA-2786-1848-94CD-33A2808DEB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276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C7C3-FC85-E144-97EB-19056A6A925F}" type="datetimeFigureOut">
              <a:rPr lang="es-CL" smtClean="0"/>
              <a:t>26-11-18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35AA-2786-1848-94CD-33A2808DEB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388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C7C3-FC85-E144-97EB-19056A6A925F}" type="datetimeFigureOut">
              <a:rPr lang="es-CL" smtClean="0"/>
              <a:t>26-11-18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35AA-2786-1848-94CD-33A2808DEB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742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C7C3-FC85-E144-97EB-19056A6A925F}" type="datetimeFigureOut">
              <a:rPr lang="es-CL" smtClean="0"/>
              <a:t>26-11-18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35AA-2786-1848-94CD-33A2808DEB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581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C7C3-FC85-E144-97EB-19056A6A925F}" type="datetimeFigureOut">
              <a:rPr lang="es-CL" smtClean="0"/>
              <a:t>26-11-18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35AA-2786-1848-94CD-33A2808DEB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861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2C7C3-FC85-E144-97EB-19056A6A925F}" type="datetimeFigureOut">
              <a:rPr lang="es-CL" smtClean="0"/>
              <a:t>26-11-18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735AA-2786-1848-94CD-33A2808DEB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424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2C7C3-FC85-E144-97EB-19056A6A925F}" type="datetimeFigureOut">
              <a:rPr lang="es-CL" smtClean="0"/>
              <a:t>26-11-18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735AA-2786-1848-94CD-33A2808DEB6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563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A1F38-7B8E-C64A-A4BF-E1DD467C5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Final Assessment</a:t>
            </a:r>
            <a:br>
              <a:rPr lang="es-CL" dirty="0"/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295524-5AC0-7348-87C7-C29F48DDE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Energy Data Analysis</a:t>
            </a:r>
          </a:p>
          <a:p>
            <a:r>
              <a:rPr lang="en-GB" sz="1600" b="1" dirty="0" err="1">
                <a:solidFill>
                  <a:srgbClr val="000000"/>
                </a:solidFill>
                <a:latin typeface="Arial" pitchFamily="34" charset="0"/>
              </a:rPr>
              <a:t>Dr.</a:t>
            </a:r>
            <a:r>
              <a:rPr lang="en-GB" sz="1600" b="1" dirty="0">
                <a:solidFill>
                  <a:srgbClr val="000000"/>
                </a:solidFill>
                <a:latin typeface="Arial" pitchFamily="34" charset="0"/>
              </a:rPr>
              <a:t> Aidan O’Sullivan</a:t>
            </a:r>
            <a:br>
              <a:rPr lang="en-GB" dirty="0"/>
            </a:b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8BF935-0593-4F41-8D5A-F6D12471F735}"/>
              </a:ext>
            </a:extLst>
          </p:cNvPr>
          <p:cNvSpPr txBox="1"/>
          <p:nvPr/>
        </p:nvSpPr>
        <p:spPr>
          <a:xfrm>
            <a:off x="3982192" y="5499742"/>
            <a:ext cx="4227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Authors: Camilo Velandia</a:t>
            </a:r>
          </a:p>
          <a:p>
            <a:pPr algn="ctr"/>
            <a:r>
              <a:rPr lang="es-CL" dirty="0"/>
              <a:t>    Yiyi Chen</a:t>
            </a:r>
          </a:p>
          <a:p>
            <a:pPr algn="ctr"/>
            <a:r>
              <a:rPr lang="es-CL" dirty="0"/>
              <a:t>           Felipe Cort</a:t>
            </a:r>
            <a:r>
              <a:rPr lang="es-ES" dirty="0"/>
              <a:t>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9779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47AA3-90A6-704A-B875-145C7BE9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General objective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7FA8FAF-06F4-A644-BBA4-FD82FF7FF8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661180"/>
              </p:ext>
            </p:extLst>
          </p:nvPr>
        </p:nvGraphicFramePr>
        <p:xfrm>
          <a:off x="-4" y="1690688"/>
          <a:ext cx="1219200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66">
                  <a:extLst>
                    <a:ext uri="{9D8B030D-6E8A-4147-A177-3AD203B41FA5}">
                      <a16:colId xmlns:a16="http://schemas.microsoft.com/office/drawing/2014/main" val="1752176718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1460880144"/>
                    </a:ext>
                  </a:extLst>
                </a:gridCol>
                <a:gridCol w="988293">
                  <a:extLst>
                    <a:ext uri="{9D8B030D-6E8A-4147-A177-3AD203B41FA5}">
                      <a16:colId xmlns:a16="http://schemas.microsoft.com/office/drawing/2014/main" val="2869736655"/>
                    </a:ext>
                  </a:extLst>
                </a:gridCol>
                <a:gridCol w="1190468">
                  <a:extLst>
                    <a:ext uri="{9D8B030D-6E8A-4147-A177-3AD203B41FA5}">
                      <a16:colId xmlns:a16="http://schemas.microsoft.com/office/drawing/2014/main" val="3872251271"/>
                    </a:ext>
                  </a:extLst>
                </a:gridCol>
                <a:gridCol w="1026260">
                  <a:extLst>
                    <a:ext uri="{9D8B030D-6E8A-4147-A177-3AD203B41FA5}">
                      <a16:colId xmlns:a16="http://schemas.microsoft.com/office/drawing/2014/main" val="1536993961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497406543"/>
                    </a:ext>
                  </a:extLst>
                </a:gridCol>
                <a:gridCol w="947242">
                  <a:extLst>
                    <a:ext uri="{9D8B030D-6E8A-4147-A177-3AD203B41FA5}">
                      <a16:colId xmlns:a16="http://schemas.microsoft.com/office/drawing/2014/main" val="4035737698"/>
                    </a:ext>
                  </a:extLst>
                </a:gridCol>
                <a:gridCol w="1269486">
                  <a:extLst>
                    <a:ext uri="{9D8B030D-6E8A-4147-A177-3AD203B41FA5}">
                      <a16:colId xmlns:a16="http://schemas.microsoft.com/office/drawing/2014/main" val="87378243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99184311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3911856757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1006744134"/>
                    </a:ext>
                  </a:extLst>
                </a:gridCol>
              </a:tblGrid>
              <a:tr h="838553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Timeseries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Production Quantity (MWh)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Max Capacity (MW)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Settlement date</a:t>
                      </a:r>
                    </a:p>
                    <a:p>
                      <a:pPr algn="ctr"/>
                      <a:r>
                        <a:rPr lang="es-CL" sz="1400" dirty="0"/>
                        <a:t>(YYYYMMDD HHMM)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Periods (hours)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EIC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EIC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EIC Responsable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BMU Units Market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Plant type (Oil, Coal, Wind, Solar, Nuclear)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Price in the Balance Reference Market (GBP/MWh)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675307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8794B30C-337D-CC47-B8CF-3232ADA9DDF2}"/>
              </a:ext>
            </a:extLst>
          </p:cNvPr>
          <p:cNvSpPr txBox="1"/>
          <p:nvPr/>
        </p:nvSpPr>
        <p:spPr>
          <a:xfrm>
            <a:off x="587022" y="3160889"/>
            <a:ext cx="94036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ELEXON BMRS API and Data Source. B1610 – Actual Generation Output per Generation Unit</a:t>
            </a:r>
          </a:p>
          <a:p>
            <a:r>
              <a:rPr lang="en-US" dirty="0"/>
              <a:t>				5.2.8 Market Index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NationalGridESO</a:t>
            </a:r>
            <a:r>
              <a:rPr lang="en-US" dirty="0"/>
              <a:t>: Energy Identification Coding scheme (EIC)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the effect of generation units in the Balance Reference Market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Correlate efficiency (Production Quantity/Capacity) between different locations for wind farms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efficiency for wind farms in different periods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Comparison between PV vs. wind performance</a:t>
            </a:r>
          </a:p>
        </p:txBody>
      </p:sp>
    </p:spTree>
    <p:extLst>
      <p:ext uri="{BB962C8B-B14F-4D97-AF65-F5344CB8AC3E}">
        <p14:creationId xmlns:p14="http://schemas.microsoft.com/office/powerpoint/2010/main" val="246687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66F57-F203-2545-90A6-1FE78A67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Methodology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E209A3-75A5-4E47-BF1E-9F4EFC58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CL" dirty="0"/>
          </a:p>
          <a:p>
            <a:pPr algn="just"/>
            <a:endParaRPr lang="es-CL" dirty="0"/>
          </a:p>
          <a:p>
            <a:pPr algn="just"/>
            <a:endParaRPr lang="es-CL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5F78F51-E8F4-0842-BC21-1829241AB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048586"/>
              </p:ext>
            </p:extLst>
          </p:nvPr>
        </p:nvGraphicFramePr>
        <p:xfrm>
          <a:off x="2449690" y="1930400"/>
          <a:ext cx="729262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2755">
                  <a:extLst>
                    <a:ext uri="{9D8B030D-6E8A-4147-A177-3AD203B41FA5}">
                      <a16:colId xmlns:a16="http://schemas.microsoft.com/office/drawing/2014/main" val="1321153713"/>
                    </a:ext>
                  </a:extLst>
                </a:gridCol>
                <a:gridCol w="3589865">
                  <a:extLst>
                    <a:ext uri="{9D8B030D-6E8A-4147-A177-3AD203B41FA5}">
                      <a16:colId xmlns:a16="http://schemas.microsoft.com/office/drawing/2014/main" val="2341466166"/>
                    </a:ext>
                  </a:extLst>
                </a:gridCol>
              </a:tblGrid>
              <a:tr h="333798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88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Data sourcing and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API Data Pulling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790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Setting the data into data frames defining time and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Data cleaning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694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Evaluate the suitability of linear regression, multivariable regression, classification, 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Supervised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64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dirty="0"/>
                        <a:t>Evaluate the suitability of clustering, dimensionality reduction, latent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Unsupervised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56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Write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51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dirty="0"/>
                        <a:t>Github data 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Website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44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85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0DECC-BB11-734A-92C2-3F908057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Rerefences in process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54BA34-3B0D-504B-81D5-4448C2F9C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859953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</TotalTime>
  <Words>156</Words>
  <Application>Microsoft Macintosh PowerPoint</Application>
  <PresentationFormat>Panorámica</PresentationFormat>
  <Paragraphs>45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Final Assessment </vt:lpstr>
      <vt:lpstr>General objective</vt:lpstr>
      <vt:lpstr>Methodology</vt:lpstr>
      <vt:lpstr>Rerefences in process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Assessment </dc:title>
  <dc:creator>Usuario de Microsoft Office</dc:creator>
  <cp:lastModifiedBy>Usuario de Microsoft Office</cp:lastModifiedBy>
  <cp:revision>16</cp:revision>
  <dcterms:created xsi:type="dcterms:W3CDTF">2018-11-25T18:29:55Z</dcterms:created>
  <dcterms:modified xsi:type="dcterms:W3CDTF">2018-11-26T16:44:15Z</dcterms:modified>
</cp:coreProperties>
</file>