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31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E474F9-3DA3-45D6-945D-5925ED74AB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466FC9-2026-47D5-ADFE-B6C1903DE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77A702-5759-44FD-B452-921A646A7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6054-E214-454E-A562-14C525FC26BD}" type="datetimeFigureOut">
              <a:rPr lang="es-MX" smtClean="0"/>
              <a:t>08/03/2021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C8846C-83B6-44F9-AC0F-7397D1C55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95C00F-6CAB-43B3-B838-8EA0AF882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D5ADB-2C01-4B12-ADDA-01071CB25D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9937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0E6592-CDE0-4EA5-B442-05A5C84CE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0790F69-C418-49EF-987B-587783EB7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DBD4D7-116E-4E36-A192-38430F51C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6054-E214-454E-A562-14C525FC26BD}" type="datetimeFigureOut">
              <a:rPr lang="es-MX" smtClean="0"/>
              <a:t>08/03/2021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412219-CA65-45E5-9AB4-7D421565F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CB7167-9659-4F58-84D7-7B20C513F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D5ADB-2C01-4B12-ADDA-01071CB25D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53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F65CE3-FB3E-47BB-8D22-04038A4F09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74A1997-4C99-47BC-A609-1F2D0758C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70FDD4-FD6F-4605-B56E-7C68C4088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6054-E214-454E-A562-14C525FC26BD}" type="datetimeFigureOut">
              <a:rPr lang="es-MX" smtClean="0"/>
              <a:t>08/03/2021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50A11F-A0BD-4104-A2EF-3DDD3DF6A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9DEF61-74C8-43EF-940C-4F160F17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D5ADB-2C01-4B12-ADDA-01071CB25D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3230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4DD25-5082-4313-9DC4-928FE9012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E34CFA-762C-4F90-984F-19921924B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049B8B-AB4B-4203-BFF0-93EF9C4EC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6054-E214-454E-A562-14C525FC26BD}" type="datetimeFigureOut">
              <a:rPr lang="es-MX" smtClean="0"/>
              <a:t>08/03/2021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9FAD13-78A9-43E2-9A95-EE7913422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FE2F31-DA78-459E-92EB-3D1ABB2B0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D5ADB-2C01-4B12-ADDA-01071CB25D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137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BDF74-40EB-4385-BC41-4E3C0E9FB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F58585-34AA-4397-BAAD-88A562200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EF589B-6708-43A1-8D59-B992AC5E5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6054-E214-454E-A562-14C525FC26BD}" type="datetimeFigureOut">
              <a:rPr lang="es-MX" smtClean="0"/>
              <a:t>08/03/2021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A60B8F-4D05-4466-8F57-2F13C02C7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5B9753-3ED5-416B-8A21-EE29D9CD3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D5ADB-2C01-4B12-ADDA-01071CB25D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9705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AF26C4-88DF-4088-AD42-B23CAEC11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87CF97-9252-4F49-B3A5-C46A127DB5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1492AB-4EBD-4A06-9766-408EB6E3E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0D454D-0B37-4902-81EE-F29795A84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6054-E214-454E-A562-14C525FC26BD}" type="datetimeFigureOut">
              <a:rPr lang="es-MX" smtClean="0"/>
              <a:t>08/03/2021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91DE13-6A0E-46D9-AAC3-16D8BB67E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10E181-083C-48BA-8A0F-0D09E705E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D5ADB-2C01-4B12-ADDA-01071CB25D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2906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27A16-D5F6-485C-869F-E62AF0EDB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491EE8-A2B2-43CF-8D6C-2683F28E5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6CD751-9E26-4DAE-BB59-9AE9F78ED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B3173DC-9973-4451-BF7B-DC46FC2F56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F755079-2C15-446A-ABCC-6B08991535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5DA8EB2-66CA-41C6-9659-50296ADE3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6054-E214-454E-A562-14C525FC26BD}" type="datetimeFigureOut">
              <a:rPr lang="es-MX" smtClean="0"/>
              <a:t>08/03/2021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5288945-9787-4AED-9CE4-83DB6CE85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A42FAD6-C4FF-4377-A39B-F0E0C63E7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D5ADB-2C01-4B12-ADDA-01071CB25D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322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51BA73-3DB5-42D9-BBCF-96F4D9B6D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FF70F3D-C26B-4D06-A618-EDAA6AF40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6054-E214-454E-A562-14C525FC26BD}" type="datetimeFigureOut">
              <a:rPr lang="es-MX" smtClean="0"/>
              <a:t>08/03/2021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BF96B4F-3AB0-4264-A2DB-D519E11EB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FAA0AF1-F05D-4629-B5FE-FF4193F3F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D5ADB-2C01-4B12-ADDA-01071CB25D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835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0CA0208-65B3-41C6-99CD-3AEBEC0D5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6054-E214-454E-A562-14C525FC26BD}" type="datetimeFigureOut">
              <a:rPr lang="es-MX" smtClean="0"/>
              <a:t>08/03/2021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2EFBCFB-001A-42CD-A38A-799A13F7E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AA7A106-0781-4590-B93D-8152D9B23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D5ADB-2C01-4B12-ADDA-01071CB25D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9590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5B7574-94D6-46D4-86DA-61178E468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FB744F-12A3-4C33-81A2-D8688127B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39D7AB-AEA5-4715-84B8-28F769E3D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D1E3EE-186F-4C2F-A511-95D87F648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6054-E214-454E-A562-14C525FC26BD}" type="datetimeFigureOut">
              <a:rPr lang="es-MX" smtClean="0"/>
              <a:t>08/03/2021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EC5C10-9014-4743-8489-2D429CA9A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BBF99E-BE3C-46D8-B5D6-C978EE176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D5ADB-2C01-4B12-ADDA-01071CB25D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5092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BA35C4-6A33-4D33-B9B8-5DC4754B0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D4A28D3-B5FE-446F-A5FC-DD98BC3422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DD49C27-71CB-4557-96D8-7B4E7E5AF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3493FA-EF5F-4A7C-915D-B3C49ED2D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6054-E214-454E-A562-14C525FC26BD}" type="datetimeFigureOut">
              <a:rPr lang="es-MX" smtClean="0"/>
              <a:t>08/03/2021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D0ACA0-5BD8-4A8E-B25E-F8DA1B3C6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825BFB-8305-4477-B1BB-34B3EB29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D5ADB-2C01-4B12-ADDA-01071CB25D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2167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8E098A-1E59-40F0-8C47-7212CC487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636CDE-C60B-451B-974C-9FBB1FCEE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2E443E-423B-4FCA-A1D5-5B1D96B696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86054-E214-454E-A562-14C525FC26BD}" type="datetimeFigureOut">
              <a:rPr lang="es-MX" smtClean="0"/>
              <a:t>08/03/2021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0E9929-110F-4AE5-AC16-181409E0D7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21482B-A9B4-4C5C-8A2C-FDDAAABC3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D5ADB-2C01-4B12-ADDA-01071CB25D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342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D7BBC5C-479C-4D1F-9B5B-E11A988F04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38" t="7828" r="24312" b="2263"/>
          <a:stretch/>
        </p:blipFill>
        <p:spPr>
          <a:xfrm>
            <a:off x="1676400" y="536894"/>
            <a:ext cx="8890000" cy="616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4837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Aplicativos Estudiantes</dc:creator>
  <cp:lastModifiedBy>Aplicativos Estudiantes</cp:lastModifiedBy>
  <cp:revision>1</cp:revision>
  <dcterms:created xsi:type="dcterms:W3CDTF">2021-03-08T14:56:21Z</dcterms:created>
  <dcterms:modified xsi:type="dcterms:W3CDTF">2021-03-08T14:58:01Z</dcterms:modified>
</cp:coreProperties>
</file>