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109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DA924-07F5-45E2-8121-D4D32BA1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E5E9B-CF26-494A-8210-34C8101F3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81142-1A87-4254-85BB-DDDD4A17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92CD9-0073-4540-8CF3-B330DE4F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2F60C-C36A-4026-87D1-97BF6834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43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1B14-8867-4452-BFB5-BF804E38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67F9B2-2BBD-4FE1-8DDA-1608FD242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008AB-A8AE-453D-A68A-DBDCEB53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E06A6-8CDD-4AA9-8F25-5CF1E1BD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83C31-43CB-4B3E-9290-E92E24D8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6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761DB3-0D4C-45B0-B63F-16A1B1FB5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34FC35-37FC-496A-806B-0642A65C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92397-7DD4-434A-AFD5-2B399B9E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3A3D2E-9540-41B3-B1AC-E3EFFC3C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D5CD0-E215-41B4-9994-A0030FD4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6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3136D-F8FE-4798-A994-B0278D88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522FF-9655-421D-9CA5-FCA9D834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CE78A-B764-48CD-893E-41AD93A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A8AF2-8CC1-4683-B51C-6BE7F38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DAA58-03B6-40AE-93E7-AA535D22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05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94CAF-8789-4EAA-96FE-E549093B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B5FDCD-A25D-4465-9059-21C33B0A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1EBBD-62C1-45C6-90DC-AC22ECD7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5121D-9ADC-45C8-8599-2F2CE2A8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487C0-6A5F-490D-BD2A-06AFAD7F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45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CD4E0-A3A9-46A9-A6D1-1ECD382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006E5-7AB4-43C8-95B7-2F485D994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5E7562-1C78-463B-8866-2757BBF7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36F25-4B5B-4755-9727-A9F96DF2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18BA95-495A-490B-A506-BD907EA6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1465FA-3708-47FD-8956-AE341BB4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8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52C7-D83E-41C7-BD41-AC3A68AC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AA198-2A70-44B8-B89E-4D90F5A2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1BF7D0-22D1-47DB-BCF7-30ABD925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29BBF4-B40C-4147-9FBC-8000039B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00FA28-0B41-4921-A574-891146E5E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BF4637-EE0D-498B-BE60-6F9233EE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1DEB8E-D5AC-4886-ADF9-C2F7E67A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5F4739-C2DA-450B-96DA-BA82034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9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D3-9BD4-4E3F-B6A9-43C51AF2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0DF2BB-109A-4122-8773-F93B0BF9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17954B-D3CB-45E9-B07F-E22D4995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9589CD-D0E9-4F91-A81D-C66F8E02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84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0F4EE4-CFE4-4151-95DF-05AC8214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2C7C14-7DA2-486B-912E-D4149BB3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DA8E4-A659-486B-A74A-6786C10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8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CCFC9-E3FE-4251-8775-10BE1E52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DF766-FE79-4643-9947-B5F02F28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53855-09FB-4DD2-8C62-D5407084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6294A5-4CDD-4E1A-9122-844BCB3A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E7B68-8AF4-40E2-9977-F4E2FDD7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B9C40-23E8-4F3A-AFB6-27684BDF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03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AC26C-B55F-4D57-BCE2-FF1EF5A7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755A8E-376C-4B17-9C59-8E6759274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CC94D3-F483-4E0D-8A78-E25FE73D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78809A-7A7E-40BA-B093-5237C460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92712-E8FE-428C-93C4-CC6E6EC2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27BA5-ED45-47E0-8959-A9C34F6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33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CED7D-061D-41B4-BECC-3011F2AA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F6EEAA-2704-4412-B3F5-F76B78D4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5BE63-4AEA-4BEC-9FDA-82FA3F559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62AA-7595-4C0F-8804-D23B15958ADB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7503F-5F6A-4022-BFC9-B7E22A81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224C4-D967-40F9-B84D-10C0A2295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DD69-5DBE-4A44-AB43-20C973298D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3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lonhogar.net/Salones/Historia/4-6/Ser_humano_medioambiente/Indice.ht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s://www.sostenibilidad.com/cambio-climatico/6-acciones-contra-el-cambio-climati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E24534-4A7A-48F6-B00F-EDC9A7282EBF}"/>
              </a:ext>
            </a:extLst>
          </p:cNvPr>
          <p:cNvSpPr/>
          <p:nvPr/>
        </p:nvSpPr>
        <p:spPr>
          <a:xfrm>
            <a:off x="-3350762" y="417662"/>
            <a:ext cx="119368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3FB2E1-046E-4559-B8E3-E287A6F28A45}"/>
              </a:ext>
            </a:extLst>
          </p:cNvPr>
          <p:cNvSpPr/>
          <p:nvPr/>
        </p:nvSpPr>
        <p:spPr>
          <a:xfrm>
            <a:off x="0" y="534230"/>
            <a:ext cx="5297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  <a:latin typeface="Arial" panose="020B0604020202020204" pitchFamily="34" charset="0"/>
              </a:rPr>
              <a:t>Nuestro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planeta constituye un conjunto medioambiental equilibrado, en el que todos los elementos interaccionan entre sí, incluido el hombre. Sin embargo, la actividad humana, tendente a lograr una mayor </a:t>
            </a:r>
            <a:r>
              <a:rPr lang="es-ES" sz="1400" dirty="0">
                <a:solidFill>
                  <a:srgbClr val="FF0000"/>
                </a:solidFill>
                <a:latin typeface="Arial" panose="020B0604020202020204" pitchFamily="34" charset="0"/>
              </a:rPr>
              <a:t>comodidad y desarrollo para nuestra especie, ha producido, como efecto secundario indeseado, un proceso de degradación medioambiental más o menos acusado según las áreas.</a:t>
            </a:r>
          </a:p>
          <a:p>
            <a:r>
              <a:rPr lang="es-419" sz="1400" dirty="0">
                <a:solidFill>
                  <a:srgbClr val="FF0000"/>
                </a:solidFill>
                <a:latin typeface="Arial" panose="020B0604020202020204" pitchFamily="34" charset="0"/>
              </a:rPr>
              <a:t>El hombre forma parte del ambiente, sin embargo, su actividad produce cambios ambientales drásticos.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https://www.salonhogar.net/Salones/Historia/4-6/Ser_humano_medioambiente/volcan.jpg">
            <a:extLst>
              <a:ext uri="{FF2B5EF4-FFF2-40B4-BE49-F238E27FC236}">
                <a16:creationId xmlns:a16="http://schemas.microsoft.com/office/drawing/2014/main" id="{0D18A0E3-3F20-4781-AEC5-C3EDC2B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35" y="534230"/>
            <a:ext cx="4682471" cy="503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8F5DB76-F6F1-4153-BF22-13B22AE84D30}"/>
              </a:ext>
            </a:extLst>
          </p:cNvPr>
          <p:cNvSpPr txBox="1"/>
          <p:nvPr/>
        </p:nvSpPr>
        <p:spPr>
          <a:xfrm>
            <a:off x="0" y="2786815"/>
            <a:ext cx="67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highlight>
                  <a:srgbClr val="00FF00"/>
                </a:highlight>
              </a:rPr>
              <a:t>PROPUESTAS PARA COMBATIR EL CAMBIO CLIMATIICO</a:t>
            </a:r>
            <a:endParaRPr lang="es-ES" dirty="0">
              <a:highlight>
                <a:srgbClr val="00FF00"/>
              </a:highlight>
            </a:endParaRPr>
          </a:p>
        </p:txBody>
      </p:sp>
      <p:pic>
        <p:nvPicPr>
          <p:cNvPr id="2056" name="Picture 8" descr="Resultado de imagen para reduce emisiones">
            <a:extLst>
              <a:ext uri="{FF2B5EF4-FFF2-40B4-BE49-F238E27FC236}">
                <a16:creationId xmlns:a16="http://schemas.microsoft.com/office/drawing/2014/main" id="{A2383059-DB4C-4381-803D-F4EF86E6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0" y="3429000"/>
            <a:ext cx="16097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1583ADF-CA6D-4470-8E37-70A71B1AF7B7}"/>
              </a:ext>
            </a:extLst>
          </p:cNvPr>
          <p:cNvSpPr txBox="1"/>
          <p:nvPr/>
        </p:nvSpPr>
        <p:spPr>
          <a:xfrm>
            <a:off x="255539" y="4374437"/>
            <a:ext cx="18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highlight>
                  <a:srgbClr val="FF00FF"/>
                </a:highlight>
              </a:rPr>
              <a:t>Reduce emisiones</a:t>
            </a:r>
            <a:endParaRPr lang="es-ES" dirty="0">
              <a:highlight>
                <a:srgbClr val="FF00FF"/>
              </a:highlight>
            </a:endParaRPr>
          </a:p>
        </p:txBody>
      </p:sp>
      <p:pic>
        <p:nvPicPr>
          <p:cNvPr id="2058" name="Picture 10" descr="Resultado de imagen para ahorra energÃ­a">
            <a:extLst>
              <a:ext uri="{FF2B5EF4-FFF2-40B4-BE49-F238E27FC236}">
                <a16:creationId xmlns:a16="http://schemas.microsoft.com/office/drawing/2014/main" id="{5AA518AE-AD73-48BB-8F35-5DE9805E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992" y="3231469"/>
            <a:ext cx="1759503" cy="151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F41F927-0F9A-42A0-B17B-789DB79F6276}"/>
              </a:ext>
            </a:extLst>
          </p:cNvPr>
          <p:cNvSpPr txBox="1"/>
          <p:nvPr/>
        </p:nvSpPr>
        <p:spPr>
          <a:xfrm>
            <a:off x="3051496" y="4743770"/>
            <a:ext cx="175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highlight>
                  <a:srgbClr val="00FFFF"/>
                </a:highlight>
              </a:rPr>
              <a:t>Ahorra energía</a:t>
            </a:r>
            <a:endParaRPr lang="es-ES" dirty="0">
              <a:highlight>
                <a:srgbClr val="00FFFF"/>
              </a:highlight>
            </a:endParaRPr>
          </a:p>
        </p:txBody>
      </p:sp>
      <p:pic>
        <p:nvPicPr>
          <p:cNvPr id="2060" name="Picture 12" descr="Resultado de imagen para no ala perdida de bosque">
            <a:extLst>
              <a:ext uri="{FF2B5EF4-FFF2-40B4-BE49-F238E27FC236}">
                <a16:creationId xmlns:a16="http://schemas.microsoft.com/office/drawing/2014/main" id="{F5CBD3E3-5392-4744-840D-F5719032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4" y="4928436"/>
            <a:ext cx="1619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C97DD2B-38E9-4E15-B24D-AF37E8609C92}"/>
              </a:ext>
            </a:extLst>
          </p:cNvPr>
          <p:cNvSpPr txBox="1"/>
          <p:nvPr/>
        </p:nvSpPr>
        <p:spPr>
          <a:xfrm>
            <a:off x="1488" y="5759355"/>
            <a:ext cx="3151145" cy="66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highlight>
                  <a:srgbClr val="FF0000"/>
                </a:highlight>
              </a:rPr>
              <a:t>Actua</a:t>
            </a:r>
            <a:r>
              <a:rPr lang="es-419" dirty="0">
                <a:highlight>
                  <a:srgbClr val="FF0000"/>
                </a:highlight>
              </a:rPr>
              <a:t> contra la pérdida de bosques</a:t>
            </a:r>
            <a:endParaRPr lang="es-ES" dirty="0">
              <a:highlight>
                <a:srgbClr val="FF0000"/>
              </a:highligh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F3ECCB-4668-4973-9EB2-A479FF4A3D7B}"/>
              </a:ext>
            </a:extLst>
          </p:cNvPr>
          <p:cNvSpPr/>
          <p:nvPr/>
        </p:nvSpPr>
        <p:spPr>
          <a:xfrm>
            <a:off x="5235311" y="0"/>
            <a:ext cx="6743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800080"/>
                </a:highlight>
              </a:rPr>
              <a:t>Contaminación y cambio climático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highlight>
                <a:srgbClr val="800080"/>
              </a:highlight>
            </a:endParaRPr>
          </a:p>
        </p:txBody>
      </p:sp>
      <p:pic>
        <p:nvPicPr>
          <p:cNvPr id="2062" name="Picture 14" descr="Resultado de imagen para evitar uso de plÃ¡sticos">
            <a:extLst>
              <a:ext uri="{FF2B5EF4-FFF2-40B4-BE49-F238E27FC236}">
                <a16:creationId xmlns:a16="http://schemas.microsoft.com/office/drawing/2014/main" id="{424AA70B-E0B3-4A1F-9B07-0760FD30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2" y="5221643"/>
            <a:ext cx="1772396" cy="131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A53BD99-3DC8-4DC7-8A8E-60CAE0860689}"/>
              </a:ext>
            </a:extLst>
          </p:cNvPr>
          <p:cNvSpPr txBox="1"/>
          <p:nvPr/>
        </p:nvSpPr>
        <p:spPr>
          <a:xfrm>
            <a:off x="2869992" y="6423724"/>
            <a:ext cx="397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highlight>
                  <a:srgbClr val="00FF00"/>
                </a:highlight>
              </a:rPr>
              <a:t>Evitar el uso de plásticos</a:t>
            </a:r>
            <a:endParaRPr lang="es-ES" dirty="0">
              <a:highlight>
                <a:srgbClr val="00FF00"/>
              </a:highlight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EB1FC2C-BEC6-4B98-BA54-87A9ADB7A142}"/>
              </a:ext>
            </a:extLst>
          </p:cNvPr>
          <p:cNvSpPr txBox="1"/>
          <p:nvPr/>
        </p:nvSpPr>
        <p:spPr>
          <a:xfrm>
            <a:off x="4876148" y="5815456"/>
            <a:ext cx="14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highlight>
                  <a:srgbClr val="FFFF00"/>
                </a:highlight>
              </a:rPr>
              <a:t>Ahorrar agua</a:t>
            </a:r>
            <a:endParaRPr lang="es-ES" dirty="0">
              <a:highlight>
                <a:srgbClr val="FFFF00"/>
              </a:highlight>
            </a:endParaRPr>
          </a:p>
        </p:txBody>
      </p:sp>
      <p:pic>
        <p:nvPicPr>
          <p:cNvPr id="2064" name="Picture 16" descr="Resultado de imagen para ahorrar agua">
            <a:extLst>
              <a:ext uri="{FF2B5EF4-FFF2-40B4-BE49-F238E27FC236}">
                <a16:creationId xmlns:a16="http://schemas.microsoft.com/office/drawing/2014/main" id="{EB2A5715-F828-48D1-8D5C-8147F007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00" y="4482839"/>
            <a:ext cx="1781369" cy="11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5F1F3EE-9EA6-4DBB-9C59-BE15894FBCCF}"/>
              </a:ext>
            </a:extLst>
          </p:cNvPr>
          <p:cNvSpPr txBox="1"/>
          <p:nvPr/>
        </p:nvSpPr>
        <p:spPr>
          <a:xfrm>
            <a:off x="7949408" y="5815938"/>
            <a:ext cx="443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/>
              <a:t>BILBLIOGRAFIAS:</a:t>
            </a:r>
          </a:p>
          <a:p>
            <a:r>
              <a:rPr lang="es-ES" sz="1200" dirty="0">
                <a:hlinkClick r:id="rId8"/>
              </a:rPr>
              <a:t>https://www.salonhogar.net/Salones/Historia/4-6/Ser_humano_medioambiente/Indice.htm</a:t>
            </a:r>
            <a:endParaRPr lang="es-ES" sz="1200" dirty="0"/>
          </a:p>
          <a:p>
            <a:r>
              <a:rPr lang="es-ES" sz="1200" dirty="0">
                <a:hlinkClick r:id="rId9"/>
              </a:rPr>
              <a:t>https://www.sostenibilidad.com/cambio-climatico/6-acciones-contra-el-cambio-climatico/</a:t>
            </a:r>
            <a:r>
              <a:rPr lang="es-E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29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Torres</dc:creator>
  <cp:lastModifiedBy>Camilo Torres</cp:lastModifiedBy>
  <cp:revision>10</cp:revision>
  <dcterms:created xsi:type="dcterms:W3CDTF">2018-10-04T20:18:02Z</dcterms:created>
  <dcterms:modified xsi:type="dcterms:W3CDTF">2018-10-04T21:34:10Z</dcterms:modified>
</cp:coreProperties>
</file>