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6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40" d="100"/>
          <a:sy n="40" d="100"/>
        </p:scale>
        <p:origin x="189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66241-B2A5-4FB1-9827-4084C4D28870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786909-012B-45A3-BF72-72E3F01DAB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24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F4FA9-9018-4EE0-B691-A91AD21A8DC1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8564-F841-436D-8A13-3FB010DFE2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28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F4FA9-9018-4EE0-B691-A91AD21A8DC1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8564-F841-436D-8A13-3FB010DFE2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38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F4FA9-9018-4EE0-B691-A91AD21A8DC1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8564-F841-436D-8A13-3FB010DFE2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7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F4FA9-9018-4EE0-B691-A91AD21A8DC1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8564-F841-436D-8A13-3FB010DFE2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4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F4FA9-9018-4EE0-B691-A91AD21A8DC1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8564-F841-436D-8A13-3FB010DFE2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35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F4FA9-9018-4EE0-B691-A91AD21A8DC1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8564-F841-436D-8A13-3FB010DFE2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429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F4FA9-9018-4EE0-B691-A91AD21A8DC1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8564-F841-436D-8A13-3FB010DFE2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89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F4FA9-9018-4EE0-B691-A91AD21A8DC1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8564-F841-436D-8A13-3FB010DFE2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24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F4FA9-9018-4EE0-B691-A91AD21A8DC1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8564-F841-436D-8A13-3FB010DFE2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18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F4FA9-9018-4EE0-B691-A91AD21A8DC1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8564-F841-436D-8A13-3FB010DFE2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6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F4FA9-9018-4EE0-B691-A91AD21A8DC1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8564-F841-436D-8A13-3FB010DFE2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F4FA9-9018-4EE0-B691-A91AD21A8DC1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58564-F841-436D-8A13-3FB010DFE2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00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malltv.com.pa/hogar/detecta-y-maneja-la-tristeza-en-los-ninos/" TargetMode="External"/><Relationship Id="rId3" Type="http://schemas.microsoft.com/office/2007/relationships/hdphoto" Target="../media/hdphoto1.wdp"/><Relationship Id="rId7" Type="http://schemas.openxmlformats.org/officeDocument/2006/relationships/hyperlink" Target="https://www.seducoahuila.gob.mx/yabasta/que-es-el-bullying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idshelpline.com.au/teens/issues/bullying" TargetMode="External"/><Relationship Id="rId5" Type="http://schemas.openxmlformats.org/officeDocument/2006/relationships/hyperlink" Target="https://fateclick.com/dream/dreaming-of-committing-suicide" TargetMode="External"/><Relationship Id="rId4" Type="http://schemas.openxmlformats.org/officeDocument/2006/relationships/hyperlink" Target="https://es.m.wikipedia.org/wiki/Archivo:Blood_drop_plain.svg" TargetMode="External"/><Relationship Id="rId9" Type="http://schemas.openxmlformats.org/officeDocument/2006/relationships/hyperlink" Target="https://co.pinterest.com/novosadarte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2860" y="-179491"/>
            <a:ext cx="12192000" cy="8113222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436758" y="1713300"/>
            <a:ext cx="1142300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dirty="0" smtClean="0">
                <a:ln w="660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NO MÁS SANGRE INOCENTE, NO MÁS BULLYING</a:t>
            </a:r>
            <a:endParaRPr lang="es-ES" sz="4400" b="1" cap="none" spc="0" dirty="0">
              <a:ln w="660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899954" y="3657601"/>
            <a:ext cx="61787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/>
              <a:t>GINA MARGARITA CEPEDA VILORIA</a:t>
            </a:r>
          </a:p>
          <a:p>
            <a:endParaRPr lang="en-US" sz="3200" dirty="0"/>
          </a:p>
        </p:txBody>
      </p:sp>
      <p:sp>
        <p:nvSpPr>
          <p:cNvPr id="6" name="CuadroTexto 5"/>
          <p:cNvSpPr txBox="1"/>
          <p:nvPr/>
        </p:nvSpPr>
        <p:spPr>
          <a:xfrm>
            <a:off x="4532812" y="5243472"/>
            <a:ext cx="22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smtClean="0"/>
              <a:t>000672773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050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2860" y="-179491"/>
            <a:ext cx="12192000" cy="8113222"/>
          </a:xfrm>
          <a:prstGeom prst="rect">
            <a:avLst/>
          </a:prstGeom>
        </p:spPr>
      </p:pic>
      <p:pic>
        <p:nvPicPr>
          <p:cNvPr id="1026" name="Picture 2" descr="Resultado de imagen para BULLY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0"/>
            <a:ext cx="952500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Llamada de nube 13"/>
          <p:cNvSpPr/>
          <p:nvPr/>
        </p:nvSpPr>
        <p:spPr>
          <a:xfrm rot="6664237">
            <a:off x="9530410" y="3951484"/>
            <a:ext cx="2437024" cy="220833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lamada de nube 15"/>
          <p:cNvSpPr/>
          <p:nvPr/>
        </p:nvSpPr>
        <p:spPr>
          <a:xfrm rot="11957031">
            <a:off x="77291" y="3863182"/>
            <a:ext cx="2437024" cy="2169955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Resultado de imagen para Suicid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9356" y="4058521"/>
            <a:ext cx="1978288" cy="197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Bloo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368" y="185403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Blood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00" y="4409123"/>
            <a:ext cx="1142927" cy="120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ángulo 14"/>
          <p:cNvSpPr/>
          <p:nvPr/>
        </p:nvSpPr>
        <p:spPr>
          <a:xfrm>
            <a:off x="2509300" y="4739523"/>
            <a:ext cx="7066165" cy="175432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22225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reflection blurRad="6350" stA="60000" endA="900" endPos="58000" dir="5400000" sy="-100000" algn="bl" rotWithShape="0"/>
                </a:effectLst>
              </a:rPr>
              <a:t>No mas sangre inocente</a:t>
            </a:r>
          </a:p>
          <a:p>
            <a:pPr algn="ctr"/>
            <a:r>
              <a:rPr lang="es-ES" sz="5400" b="1" dirty="0" smtClean="0">
                <a:ln w="22225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reflection blurRad="6350" stA="60000" endA="900" endPos="58000" dir="5400000" sy="-100000" algn="bl" rotWithShape="0"/>
                </a:effectLst>
              </a:rPr>
              <a:t>No más Bullying</a:t>
            </a:r>
            <a:endParaRPr lang="es-ES" sz="5400" b="1" cap="none" spc="0" dirty="0">
              <a:ln w="22225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C00000"/>
              </a:solidFill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047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2860" y="-83239"/>
            <a:ext cx="12214860" cy="8128434"/>
          </a:xfrm>
          <a:prstGeom prst="rect">
            <a:avLst/>
          </a:prstGeom>
        </p:spPr>
      </p:pic>
      <p:pic>
        <p:nvPicPr>
          <p:cNvPr id="10" name="Picture 6" descr="Resultado de imagen para Bloo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247" y="13013"/>
            <a:ext cx="7600663" cy="760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n para bullying fisic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720" y="986590"/>
            <a:ext cx="6627678" cy="5349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7020864" y="1956682"/>
            <a:ext cx="4541884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s-ES" sz="5400" b="1" cap="none" spc="0" dirty="0" smtClean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Hacer Bullying</a:t>
            </a:r>
          </a:p>
          <a:p>
            <a:pPr algn="just"/>
            <a:r>
              <a:rPr lang="es-ES" sz="5400" b="1" dirty="0" smtClean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Te convierte en</a:t>
            </a:r>
          </a:p>
          <a:p>
            <a:pPr algn="just"/>
            <a:r>
              <a:rPr lang="es-ES" sz="5400" b="1" cap="none" spc="0" dirty="0" smtClean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CRIMINAL</a:t>
            </a:r>
            <a:endParaRPr lang="es-ES" sz="5400" b="1" cap="none" spc="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4864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2860" y="-179491"/>
            <a:ext cx="12192000" cy="811322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Mi reflexión…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Las escuelas no solo suelen ser el hogar del conocimiento, el lugar donde los jóvenes crecen intelectualmente, sino también para muchos, un tortuoso lugar, donde maltratos y agresiones graves ocurren impunes día tras día.  Éste no es sólo un asunto de casos aislados, la apatía de los maestros, el abandono al estudiante y la presión social mantienen a la víctima atrapada en un abismo emocional, donde  muchas veces la única salida que ven, es el suicidio.  Quien menos lo esperas, es víctima, y quien menos lo creas, es agresor.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99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2860" y="-179491"/>
            <a:ext cx="12192000" cy="811322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Bibliografía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MX" dirty="0" smtClean="0"/>
              <a:t>Gota de Sangre: </a:t>
            </a:r>
            <a:r>
              <a:rPr lang="es-MX" dirty="0" smtClean="0">
                <a:hlinkClick r:id="rId4"/>
              </a:rPr>
              <a:t>https://es.m.wikipedia.org/wiki/Archivo:Blood_drop_plain.svg</a:t>
            </a:r>
            <a:endParaRPr lang="es-MX" dirty="0" smtClean="0"/>
          </a:p>
          <a:p>
            <a:r>
              <a:rPr lang="es-MX" dirty="0" smtClean="0"/>
              <a:t>Imagen Hombre Suicidándose: </a:t>
            </a:r>
            <a:r>
              <a:rPr lang="es-MX" dirty="0" smtClean="0">
                <a:hlinkClick r:id="rId5"/>
              </a:rPr>
              <a:t>https://fateclick.com/dream/dreaming-of-committing-suicide</a:t>
            </a:r>
            <a:endParaRPr lang="es-MX" dirty="0" smtClean="0"/>
          </a:p>
          <a:p>
            <a:r>
              <a:rPr lang="es-MX" dirty="0" smtClean="0"/>
              <a:t>Imagen Mujer Acosada: </a:t>
            </a:r>
            <a:r>
              <a:rPr lang="es-MX" dirty="0" smtClean="0">
                <a:hlinkClick r:id="rId6"/>
              </a:rPr>
              <a:t>https://kidshelpline.com.au/teens/issues/bullying</a:t>
            </a:r>
            <a:endParaRPr lang="es-MX" dirty="0" smtClean="0"/>
          </a:p>
          <a:p>
            <a:r>
              <a:rPr lang="es-MX" dirty="0" smtClean="0"/>
              <a:t>Imagen Joven Golpeando:</a:t>
            </a:r>
            <a:r>
              <a:rPr lang="en-US" dirty="0" smtClean="0"/>
              <a:t> </a:t>
            </a:r>
            <a:r>
              <a:rPr lang="en-US" dirty="0" smtClean="0">
                <a:hlinkClick r:id="rId7"/>
              </a:rPr>
              <a:t>https://www.seducoahuila.gob.mx/yabasta/que-es-el-bullying.html</a:t>
            </a:r>
            <a:endParaRPr lang="en-US" dirty="0" smtClean="0"/>
          </a:p>
          <a:p>
            <a:r>
              <a:rPr lang="es-MX" dirty="0" smtClean="0"/>
              <a:t>Imagen de Fondo: </a:t>
            </a:r>
            <a:r>
              <a:rPr lang="es-MX" dirty="0" smtClean="0">
                <a:hlinkClick r:id="rId8"/>
              </a:rPr>
              <a:t>http://malltv.com.pa/hogar/detecta-y-maneja-la-tristeza-en-los-ninos/</a:t>
            </a:r>
            <a:endParaRPr lang="es-MX" dirty="0" smtClean="0"/>
          </a:p>
          <a:p>
            <a:r>
              <a:rPr lang="es-MX" dirty="0" smtClean="0"/>
              <a:t>Sangre </a:t>
            </a:r>
            <a:r>
              <a:rPr lang="es-MX" dirty="0" err="1" smtClean="0"/>
              <a:t>Splash</a:t>
            </a:r>
            <a:r>
              <a:rPr lang="es-MX" dirty="0" smtClean="0"/>
              <a:t>: </a:t>
            </a:r>
            <a:r>
              <a:rPr lang="es-MX" dirty="0" smtClean="0">
                <a:hlinkClick r:id="rId9"/>
              </a:rPr>
              <a:t>https://co.pinterest.com/novosadartem/</a:t>
            </a:r>
            <a:endParaRPr lang="es-MX" dirty="0" smtClean="0"/>
          </a:p>
          <a:p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38727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95</TotalTime>
  <Words>176</Words>
  <Application>Microsoft Office PowerPoint</Application>
  <PresentationFormat>Panorámica</PresentationFormat>
  <Paragraphs>17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Mi reflexión…</vt:lpstr>
      <vt:lpstr>Bibliografía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ASUS</dc:creator>
  <cp:lastModifiedBy>ASUS</cp:lastModifiedBy>
  <cp:revision>11</cp:revision>
  <dcterms:created xsi:type="dcterms:W3CDTF">2018-09-23T02:18:03Z</dcterms:created>
  <dcterms:modified xsi:type="dcterms:W3CDTF">2018-09-23T03:53:41Z</dcterms:modified>
</cp:coreProperties>
</file>