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tian Huenuqueo" initials="BH" lastIdx="1" clrIdx="0">
    <p:extLst>
      <p:ext uri="{19B8F6BF-5375-455C-9EA6-DF929625EA0E}">
        <p15:presenceInfo xmlns:p15="http://schemas.microsoft.com/office/powerpoint/2012/main" userId="4962e21a94b309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792" autoAdjust="0"/>
  </p:normalViewPr>
  <p:slideViewPr>
    <p:cSldViewPr snapToGrid="0" snapToObjects="1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9T19:22:33.195" idx="1">
    <p:pos x="7218" y="90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616E8-9CED-3A40-BD15-C97212516E2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4794A-9DB6-1541-8493-A9C981726CAE}">
      <dgm:prSet phldrT="[Texto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BD</a:t>
          </a:r>
        </a:p>
      </dgm:t>
    </dgm:pt>
    <dgm:pt modelId="{375309D8-A748-3244-9FAE-D37EB194FCAF}" type="parTrans" cxnId="{CB646DBA-29FF-FF42-9702-DE6B458E9E51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2359B1-46D1-AD47-9EFA-7F5C8A46AB81}" type="sibTrans" cxnId="{CB646DBA-29FF-FF42-9702-DE6B458E9E51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BA9BC4-4492-4C49-A87D-2DED3154FCB1}">
      <dgm:prSet phldrT="[Texto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Portal administrador</a:t>
          </a:r>
        </a:p>
      </dgm:t>
    </dgm:pt>
    <dgm:pt modelId="{D05FEDA5-28B7-0241-81BF-B2E568818C1D}" type="parTrans" cxnId="{23EC1E8A-076C-7342-A2EE-B5D72E03EDFC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D1E45C-8406-B747-87A0-F530E1461180}" type="sibTrans" cxnId="{23EC1E8A-076C-7342-A2EE-B5D72E03EDFC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7D55CBA-5C01-FB44-B6F3-F7A5F266C4C2}">
      <dgm:prSet phldrT="[Texto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Portal web</a:t>
          </a:r>
        </a:p>
      </dgm:t>
    </dgm:pt>
    <dgm:pt modelId="{F5328F24-5B5A-B34F-8B00-0519C5A29DE5}" type="parTrans" cxnId="{123DC4DD-4B2E-6542-BD3D-3EA76E4895D9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5E6B36-3E24-DC4F-BE79-B01C8411C44F}" type="sibTrans" cxnId="{123DC4DD-4B2E-6542-BD3D-3EA76E4895D9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93142D-CEA8-3F4A-9BB5-10834C4EAE78}">
      <dgm:prSet phldrT="[Texto]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Análisis</a:t>
          </a:r>
        </a:p>
      </dgm:t>
    </dgm:pt>
    <dgm:pt modelId="{49F8BF4D-70B5-3B48-9CD9-2328677FF126}" type="parTrans" cxnId="{64B837E3-0194-EA44-A07F-FBEEDDCC51ED}">
      <dgm:prSet/>
      <dgm:spPr/>
      <dgm:t>
        <a:bodyPr/>
        <a:lstStyle/>
        <a:p>
          <a:endParaRPr lang="es-ES"/>
        </a:p>
      </dgm:t>
    </dgm:pt>
    <dgm:pt modelId="{1A6B6008-2553-F74F-8F7A-11AEF528CD97}" type="sibTrans" cxnId="{64B837E3-0194-EA44-A07F-FBEEDDCC51ED}">
      <dgm:prSet/>
      <dgm:spPr/>
      <dgm:t>
        <a:bodyPr/>
        <a:lstStyle/>
        <a:p>
          <a:endParaRPr lang="es-ES"/>
        </a:p>
      </dgm:t>
    </dgm:pt>
    <dgm:pt modelId="{5B82518A-79B2-844C-AFCA-942EC2E0E11E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Análisis del caso</a:t>
          </a:r>
        </a:p>
      </dgm:t>
    </dgm:pt>
    <dgm:pt modelId="{D6C93510-4B04-4A4C-BBEE-8F3084783B74}" type="parTrans" cxnId="{AE315355-AED6-7148-BC86-766C2AE13A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488360C1-2049-254F-9CC4-4B79A4A9E57E}" type="sibTrans" cxnId="{AE315355-AED6-7148-BC86-766C2AE13ACA}">
      <dgm:prSet/>
      <dgm:spPr/>
      <dgm:t>
        <a:bodyPr/>
        <a:lstStyle/>
        <a:p>
          <a:endParaRPr lang="es-ES"/>
        </a:p>
      </dgm:t>
    </dgm:pt>
    <dgm:pt modelId="{078AEE47-51DF-5B4E-82EE-9A99C495E39E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Visión del proyecto</a:t>
          </a:r>
        </a:p>
      </dgm:t>
    </dgm:pt>
    <dgm:pt modelId="{4C8AD727-341A-7A4F-BDEC-CC47D783360A}" type="parTrans" cxnId="{01108E0F-B3E3-3740-B71F-AD637F20EF90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E32BB344-084E-4C45-881C-AE2F0919C386}" type="sibTrans" cxnId="{01108E0F-B3E3-3740-B71F-AD637F20EF90}">
      <dgm:prSet/>
      <dgm:spPr/>
      <dgm:t>
        <a:bodyPr/>
        <a:lstStyle/>
        <a:p>
          <a:endParaRPr lang="es-ES"/>
        </a:p>
      </dgm:t>
    </dgm:pt>
    <dgm:pt modelId="{7B025A14-5F67-C74D-8C58-A87F5B4EA2DA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MER</a:t>
          </a:r>
        </a:p>
      </dgm:t>
    </dgm:pt>
    <dgm:pt modelId="{5DB998CF-2FFD-F34C-B4D9-960816AFF221}" type="parTrans" cxnId="{041C562E-8942-7F4D-B74A-10E9785F12EA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s-ES"/>
        </a:p>
      </dgm:t>
    </dgm:pt>
    <dgm:pt modelId="{76097134-E90F-544D-9B33-E41660E21DCD}" type="sibTrans" cxnId="{041C562E-8942-7F4D-B74A-10E9785F12EA}">
      <dgm:prSet/>
      <dgm:spPr/>
      <dgm:t>
        <a:bodyPr/>
        <a:lstStyle/>
        <a:p>
          <a:endParaRPr lang="es-ES"/>
        </a:p>
      </dgm:t>
    </dgm:pt>
    <dgm:pt modelId="{B7FF44F4-5221-7841-84F7-BE9283F13F10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Poblamiento con datos de prueba</a:t>
          </a:r>
        </a:p>
      </dgm:t>
    </dgm:pt>
    <dgm:pt modelId="{6EC2CD79-86CA-0E49-9998-78B8A85E0D27}" type="parTrans" cxnId="{905E80B7-6AB0-9D4F-8FBA-93234172743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s-ES"/>
        </a:p>
      </dgm:t>
    </dgm:pt>
    <dgm:pt modelId="{E98F04F3-BCAA-A74D-81D1-FBC0D3F6164B}" type="sibTrans" cxnId="{905E80B7-6AB0-9D4F-8FBA-93234172743E}">
      <dgm:prSet/>
      <dgm:spPr/>
      <dgm:t>
        <a:bodyPr/>
        <a:lstStyle/>
        <a:p>
          <a:endParaRPr lang="es-ES"/>
        </a:p>
      </dgm:t>
    </dgm:pt>
    <dgm:pt modelId="{FF0E4316-6848-0A4C-8CFE-62FCE098917C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Login de administrador</a:t>
          </a:r>
        </a:p>
      </dgm:t>
    </dgm:pt>
    <dgm:pt modelId="{1B4FA1BB-2047-3440-8990-B1D672CD495A}" type="parTrans" cxnId="{8476C1A8-2DAC-1342-98B2-5A1C6AF7134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s-ES"/>
        </a:p>
      </dgm:t>
    </dgm:pt>
    <dgm:pt modelId="{D3D91C4E-B489-114C-9B9F-CCE860A91F1B}" type="sibTrans" cxnId="{8476C1A8-2DAC-1342-98B2-5A1C6AF71347}">
      <dgm:prSet/>
      <dgm:spPr/>
      <dgm:t>
        <a:bodyPr/>
        <a:lstStyle/>
        <a:p>
          <a:endParaRPr lang="es-ES"/>
        </a:p>
      </dgm:t>
    </dgm:pt>
    <dgm:pt modelId="{360030D8-0A83-439A-9423-81FFF8786E8D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Épicas e historias de usuario</a:t>
          </a:r>
        </a:p>
      </dgm:t>
    </dgm:pt>
    <dgm:pt modelId="{A13015AE-6074-4EAB-88BE-260D86CD4169}" type="parTrans" cxnId="{DC1BB415-830A-49C8-957F-F7A2D597A9A0}">
      <dgm:prSet/>
      <dgm:spPr/>
      <dgm:t>
        <a:bodyPr/>
        <a:lstStyle/>
        <a:p>
          <a:endParaRPr lang="es-CL"/>
        </a:p>
      </dgm:t>
    </dgm:pt>
    <dgm:pt modelId="{BF6AE3A9-C45C-4010-B67B-8BC3D6DFCDAC}" type="sibTrans" cxnId="{DC1BB415-830A-49C8-957F-F7A2D597A9A0}">
      <dgm:prSet/>
      <dgm:spPr/>
      <dgm:t>
        <a:bodyPr/>
        <a:lstStyle/>
        <a:p>
          <a:endParaRPr lang="es-CL"/>
        </a:p>
      </dgm:t>
    </dgm:pt>
    <dgm:pt modelId="{1569441F-DF47-4EEA-A231-D2C2997C1847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Modelamiento de base de datos.</a:t>
          </a:r>
          <a:endParaRPr lang="es-ES" dirty="0">
            <a:solidFill>
              <a:schemeClr val="bg1"/>
            </a:solidFill>
          </a:endParaRPr>
        </a:p>
      </dgm:t>
    </dgm:pt>
    <dgm:pt modelId="{F18F7A7B-2C32-4D17-B059-6971CA94DE9F}" type="parTrans" cxnId="{C9B9B2CB-7A92-4347-BA3A-B87A944E3EA2}">
      <dgm:prSet/>
      <dgm:spPr/>
      <dgm:t>
        <a:bodyPr/>
        <a:lstStyle/>
        <a:p>
          <a:endParaRPr lang="es-CL"/>
        </a:p>
      </dgm:t>
    </dgm:pt>
    <dgm:pt modelId="{DAF46C2C-6255-40F9-99F3-445D0F34650E}" type="sibTrans" cxnId="{C9B9B2CB-7A92-4347-BA3A-B87A944E3EA2}">
      <dgm:prSet/>
      <dgm:spPr/>
      <dgm:t>
        <a:bodyPr/>
        <a:lstStyle/>
        <a:p>
          <a:endParaRPr lang="es-CL"/>
        </a:p>
      </dgm:t>
    </dgm:pt>
    <dgm:pt modelId="{DEC43FE0-E6DC-41A0-8827-C94EB212E5C9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  <a:endParaRPr lang="es-ES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FD7A90-583F-4E2C-9922-0B787F50FCBC}" type="parTrans" cxnId="{3947167E-7E82-407B-B7CC-6656C2F0223A}">
      <dgm:prSet/>
      <dgm:spPr/>
      <dgm:t>
        <a:bodyPr/>
        <a:lstStyle/>
        <a:p>
          <a:endParaRPr lang="es-CL"/>
        </a:p>
      </dgm:t>
    </dgm:pt>
    <dgm:pt modelId="{07C0DDA3-18D0-4A3E-8AC5-E927636E53A3}" type="sibTrans" cxnId="{3947167E-7E82-407B-B7CC-6656C2F0223A}">
      <dgm:prSet/>
      <dgm:spPr/>
      <dgm:t>
        <a:bodyPr/>
        <a:lstStyle/>
        <a:p>
          <a:endParaRPr lang="es-CL"/>
        </a:p>
      </dgm:t>
    </dgm:pt>
    <dgm:pt modelId="{6614C0FC-8B41-45BE-86E2-C770158851BF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Sprint </a:t>
          </a:r>
          <a:r>
            <a:rPr lang="es-ES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review</a:t>
          </a:r>
          <a:endParaRPr lang="es-ES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0FB949-F0B5-4217-9A2C-AA988F7EDDBA}" type="parTrans" cxnId="{B4E8B2EF-D28D-4A20-9D4D-A353690CD7A6}">
      <dgm:prSet/>
      <dgm:spPr/>
      <dgm:t>
        <a:bodyPr/>
        <a:lstStyle/>
        <a:p>
          <a:endParaRPr lang="es-CL"/>
        </a:p>
      </dgm:t>
    </dgm:pt>
    <dgm:pt modelId="{8ADB5C01-6D47-4C76-A390-D844A49BD8E9}" type="sibTrans" cxnId="{B4E8B2EF-D28D-4A20-9D4D-A353690CD7A6}">
      <dgm:prSet/>
      <dgm:spPr/>
      <dgm:t>
        <a:bodyPr/>
        <a:lstStyle/>
        <a:p>
          <a:endParaRPr lang="es-CL"/>
        </a:p>
      </dgm:t>
    </dgm:pt>
    <dgm:pt modelId="{FC7DDA8A-FE85-4085-942A-BD7283B94F4C}">
      <dgm:prSet phldrT="[Texto]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s-E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Presentación</a:t>
          </a:r>
          <a:endParaRPr lang="es-ES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FD0095E-6B4D-4287-8E9B-F4030B5F3096}" type="parTrans" cxnId="{7A1927D2-AE7F-43A9-8470-F457F7BDCBD8}">
      <dgm:prSet/>
      <dgm:spPr/>
      <dgm:t>
        <a:bodyPr/>
        <a:lstStyle/>
        <a:p>
          <a:endParaRPr lang="es-CL"/>
        </a:p>
      </dgm:t>
    </dgm:pt>
    <dgm:pt modelId="{9F2BAD23-0693-4978-99BB-56AE17C76A05}" type="sibTrans" cxnId="{7A1927D2-AE7F-43A9-8470-F457F7BDCBD8}">
      <dgm:prSet/>
      <dgm:spPr/>
      <dgm:t>
        <a:bodyPr/>
        <a:lstStyle/>
        <a:p>
          <a:endParaRPr lang="es-CL"/>
        </a:p>
      </dgm:t>
    </dgm:pt>
    <dgm:pt modelId="{2112DF44-0FD1-4E49-8AFE-74AFBEBC2906}">
      <dgm:prSet phldrT="[Texto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Depuración</a:t>
          </a:r>
        </a:p>
      </dgm:t>
    </dgm:pt>
    <dgm:pt modelId="{1E8F1106-03E6-4104-9BD1-C9888A8B76DC}" type="parTrans" cxnId="{1D11BBAD-2088-499F-8B02-5446CB3534CE}">
      <dgm:prSet/>
      <dgm:spPr/>
      <dgm:t>
        <a:bodyPr/>
        <a:lstStyle/>
        <a:p>
          <a:endParaRPr lang="es-CL"/>
        </a:p>
      </dgm:t>
    </dgm:pt>
    <dgm:pt modelId="{DAF26623-A638-4719-A74F-E1BF9D3CBB92}" type="sibTrans" cxnId="{1D11BBAD-2088-499F-8B02-5446CB3534CE}">
      <dgm:prSet/>
      <dgm:spPr/>
      <dgm:t>
        <a:bodyPr/>
        <a:lstStyle/>
        <a:p>
          <a:endParaRPr lang="es-CL"/>
        </a:p>
      </dgm:t>
    </dgm:pt>
    <dgm:pt modelId="{7C57CF2E-41F5-4037-94C8-0A64FC8DC364}">
      <dgm:prSet phldrT="[Texto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Pruebas y mantenimiento</a:t>
          </a:r>
        </a:p>
      </dgm:t>
    </dgm:pt>
    <dgm:pt modelId="{E8C9921C-C5D6-4024-94B4-2CBA43DBBD1B}" type="parTrans" cxnId="{65C4DC5C-46EC-4849-BA85-431D04A4CB1A}">
      <dgm:prSet/>
      <dgm:spPr/>
      <dgm:t>
        <a:bodyPr/>
        <a:lstStyle/>
        <a:p>
          <a:endParaRPr lang="es-CL"/>
        </a:p>
      </dgm:t>
    </dgm:pt>
    <dgm:pt modelId="{92C626BF-3847-4A7F-96DF-8BA4BA92D7B6}" type="sibTrans" cxnId="{65C4DC5C-46EC-4849-BA85-431D04A4CB1A}">
      <dgm:prSet/>
      <dgm:spPr/>
      <dgm:t>
        <a:bodyPr/>
        <a:lstStyle/>
        <a:p>
          <a:endParaRPr lang="es-CL"/>
        </a:p>
      </dgm:t>
    </dgm:pt>
    <dgm:pt modelId="{04AF0FAC-2057-47CA-A386-131CC4AB6450}">
      <dgm:prSet phldrT="[Texto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Exposición del proyecto</a:t>
          </a:r>
        </a:p>
      </dgm:t>
    </dgm:pt>
    <dgm:pt modelId="{73FE6A0D-9876-4F3F-AC42-F95999C5F300}" type="parTrans" cxnId="{B47424DB-F5EA-4E53-9E20-598167C1AFF3}">
      <dgm:prSet/>
      <dgm:spPr/>
      <dgm:t>
        <a:bodyPr/>
        <a:lstStyle/>
        <a:p>
          <a:endParaRPr lang="es-CL"/>
        </a:p>
      </dgm:t>
    </dgm:pt>
    <dgm:pt modelId="{E3AE1DF3-08CE-433D-8D76-695477B22AD0}" type="sibTrans" cxnId="{B47424DB-F5EA-4E53-9E20-598167C1AFF3}">
      <dgm:prSet/>
      <dgm:spPr/>
      <dgm:t>
        <a:bodyPr/>
        <a:lstStyle/>
        <a:p>
          <a:endParaRPr lang="es-CL"/>
        </a:p>
      </dgm:t>
    </dgm:pt>
    <dgm:pt modelId="{EC0683B9-5851-42CA-BDCF-5FADDC8122DB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Mantención</a:t>
          </a:r>
        </a:p>
      </dgm:t>
    </dgm:pt>
    <dgm:pt modelId="{59961870-E1EC-4092-A2B1-BAA3A1511747}" type="parTrans" cxnId="{4AF56608-DEA0-4A5E-9A72-9B4F7BE2A89F}">
      <dgm:prSet/>
      <dgm:spPr/>
      <dgm:t>
        <a:bodyPr/>
        <a:lstStyle/>
        <a:p>
          <a:endParaRPr lang="es-CL"/>
        </a:p>
      </dgm:t>
    </dgm:pt>
    <dgm:pt modelId="{3B1713A3-841B-48A9-96B3-FC61BEB0DFE4}" type="sibTrans" cxnId="{4AF56608-DEA0-4A5E-9A72-9B4F7BE2A89F}">
      <dgm:prSet/>
      <dgm:spPr/>
      <dgm:t>
        <a:bodyPr/>
        <a:lstStyle/>
        <a:p>
          <a:endParaRPr lang="es-CL"/>
        </a:p>
      </dgm:t>
    </dgm:pt>
    <dgm:pt modelId="{FCFEF71A-5BD7-4CE6-B481-D81EDCB7DBE7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Administrar productos</a:t>
          </a:r>
        </a:p>
      </dgm:t>
    </dgm:pt>
    <dgm:pt modelId="{694D9A58-DA5B-4F97-875C-5F2A74E8ECB1}" type="parTrans" cxnId="{0E308D38-6F81-4B55-869F-EDA0DDBB150B}">
      <dgm:prSet/>
      <dgm:spPr/>
      <dgm:t>
        <a:bodyPr/>
        <a:lstStyle/>
        <a:p>
          <a:endParaRPr lang="es-CL"/>
        </a:p>
      </dgm:t>
    </dgm:pt>
    <dgm:pt modelId="{08029EC1-303E-4A6A-BBD2-1C455DE07450}" type="sibTrans" cxnId="{0E308D38-6F81-4B55-869F-EDA0DDBB150B}">
      <dgm:prSet/>
      <dgm:spPr/>
      <dgm:t>
        <a:bodyPr/>
        <a:lstStyle/>
        <a:p>
          <a:endParaRPr lang="es-CL"/>
        </a:p>
      </dgm:t>
    </dgm:pt>
    <dgm:pt modelId="{46C73EC9-7A43-4E09-8F9C-352EB68D198E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Administrar pedidos</a:t>
          </a:r>
        </a:p>
      </dgm:t>
    </dgm:pt>
    <dgm:pt modelId="{104F8F84-9C12-495B-9DA0-5CEE7CDD93D4}" type="parTrans" cxnId="{685D6D12-0047-4E76-AC2B-5A45B0747919}">
      <dgm:prSet/>
      <dgm:spPr/>
      <dgm:t>
        <a:bodyPr/>
        <a:lstStyle/>
        <a:p>
          <a:endParaRPr lang="es-CL"/>
        </a:p>
      </dgm:t>
    </dgm:pt>
    <dgm:pt modelId="{E33D64B9-F209-42F5-A02E-A452AAEB0680}" type="sibTrans" cxnId="{685D6D12-0047-4E76-AC2B-5A45B0747919}">
      <dgm:prSet/>
      <dgm:spPr/>
      <dgm:t>
        <a:bodyPr/>
        <a:lstStyle/>
        <a:p>
          <a:endParaRPr lang="es-CL"/>
        </a:p>
      </dgm:t>
    </dgm:pt>
    <dgm:pt modelId="{4C885814-A4CC-4266-8F30-3B640A0D71A1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  <a:endParaRPr lang="es-ES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6CADEC-676C-401F-BA33-E4A5234EF0A1}" type="parTrans" cxnId="{E0A68DE6-59D6-49F1-A7F5-7EB1B2B901C3}">
      <dgm:prSet/>
      <dgm:spPr/>
      <dgm:t>
        <a:bodyPr/>
        <a:lstStyle/>
        <a:p>
          <a:endParaRPr lang="es-CL"/>
        </a:p>
      </dgm:t>
    </dgm:pt>
    <dgm:pt modelId="{ECF9E321-6EED-4B97-B25C-D089882DCBBD}" type="sibTrans" cxnId="{E0A68DE6-59D6-49F1-A7F5-7EB1B2B901C3}">
      <dgm:prSet/>
      <dgm:spPr/>
      <dgm:t>
        <a:bodyPr/>
        <a:lstStyle/>
        <a:p>
          <a:endParaRPr lang="es-CL"/>
        </a:p>
      </dgm:t>
    </dgm:pt>
    <dgm:pt modelId="{1C3826B5-415D-41E7-BD86-0A26A98DC09E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Sprint </a:t>
          </a:r>
          <a:r>
            <a:rPr lang="es-ES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review</a:t>
          </a:r>
          <a:endParaRPr lang="es-ES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185566E-8AC4-48A8-AC4F-E4905E7DA6B2}" type="parTrans" cxnId="{66124570-1EF3-4275-A502-A6A4F6AA92A5}">
      <dgm:prSet/>
      <dgm:spPr/>
      <dgm:t>
        <a:bodyPr/>
        <a:lstStyle/>
        <a:p>
          <a:endParaRPr lang="es-CL"/>
        </a:p>
      </dgm:t>
    </dgm:pt>
    <dgm:pt modelId="{367C6253-FE40-4FB6-9517-E4498B0DAB69}" type="sibTrans" cxnId="{66124570-1EF3-4275-A502-A6A4F6AA92A5}">
      <dgm:prSet/>
      <dgm:spPr/>
      <dgm:t>
        <a:bodyPr/>
        <a:lstStyle/>
        <a:p>
          <a:endParaRPr lang="es-CL"/>
        </a:p>
      </dgm:t>
    </dgm:pt>
    <dgm:pt modelId="{CF3EA0AD-C9D2-429F-8192-80A78BEB8B16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Mantención</a:t>
          </a:r>
        </a:p>
      </dgm:t>
    </dgm:pt>
    <dgm:pt modelId="{6A9AF4E6-0DFE-4615-9450-B5B7921629C3}" type="parTrans" cxnId="{10CA4D87-49F8-4A78-A250-0370E2F50E2A}">
      <dgm:prSet/>
      <dgm:spPr/>
      <dgm:t>
        <a:bodyPr/>
        <a:lstStyle/>
        <a:p>
          <a:endParaRPr lang="es-CL"/>
        </a:p>
      </dgm:t>
    </dgm:pt>
    <dgm:pt modelId="{B698F524-C4B1-4C0E-9010-A06AA80E73F6}" type="sibTrans" cxnId="{10CA4D87-49F8-4A78-A250-0370E2F50E2A}">
      <dgm:prSet/>
      <dgm:spPr/>
      <dgm:t>
        <a:bodyPr/>
        <a:lstStyle/>
        <a:p>
          <a:endParaRPr lang="es-CL"/>
        </a:p>
      </dgm:t>
    </dgm:pt>
    <dgm:pt modelId="{AA3D73AE-73E7-4BDF-B536-D4B139AB9680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Construcción de elementos</a:t>
          </a:r>
        </a:p>
      </dgm:t>
    </dgm:pt>
    <dgm:pt modelId="{943F531E-967F-445C-AB63-6C1C1BAC73A1}" type="parTrans" cxnId="{1DAC566A-4898-4427-9DF2-D1662BC4C610}">
      <dgm:prSet/>
      <dgm:spPr/>
      <dgm:t>
        <a:bodyPr/>
        <a:lstStyle/>
        <a:p>
          <a:endParaRPr lang="es-CL"/>
        </a:p>
      </dgm:t>
    </dgm:pt>
    <dgm:pt modelId="{5BE7D9C3-0C4F-441D-A77F-DE880E9597B6}" type="sibTrans" cxnId="{1DAC566A-4898-4427-9DF2-D1662BC4C610}">
      <dgm:prSet/>
      <dgm:spPr/>
      <dgm:t>
        <a:bodyPr/>
        <a:lstStyle/>
        <a:p>
          <a:endParaRPr lang="es-CL"/>
        </a:p>
      </dgm:t>
    </dgm:pt>
    <dgm:pt modelId="{959B35AA-F4DF-4F2B-9355-34A14CED3D91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Login de usuarios</a:t>
          </a:r>
        </a:p>
      </dgm:t>
    </dgm:pt>
    <dgm:pt modelId="{8E74079A-00F3-4525-9316-C50C54CA0F7B}" type="parTrans" cxnId="{355D9A73-150D-4BD8-AA08-82AC22EDD766}">
      <dgm:prSet/>
      <dgm:spPr/>
      <dgm:t>
        <a:bodyPr/>
        <a:lstStyle/>
        <a:p>
          <a:endParaRPr lang="es-CL"/>
        </a:p>
      </dgm:t>
    </dgm:pt>
    <dgm:pt modelId="{7FD523B1-BC37-4232-9698-5F616E61F6E7}" type="sibTrans" cxnId="{355D9A73-150D-4BD8-AA08-82AC22EDD766}">
      <dgm:prSet/>
      <dgm:spPr/>
      <dgm:t>
        <a:bodyPr/>
        <a:lstStyle/>
        <a:p>
          <a:endParaRPr lang="es-CL"/>
        </a:p>
      </dgm:t>
    </dgm:pt>
    <dgm:pt modelId="{976AE661-7C17-42F4-9749-10850BA925D5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Registro de usuarios</a:t>
          </a:r>
        </a:p>
      </dgm:t>
    </dgm:pt>
    <dgm:pt modelId="{DE61D9C2-248C-4EED-9045-6D765CF2CE7D}" type="parTrans" cxnId="{BED8D399-4F92-4B7A-AB0E-8911FF6CE775}">
      <dgm:prSet/>
      <dgm:spPr/>
      <dgm:t>
        <a:bodyPr/>
        <a:lstStyle/>
        <a:p>
          <a:endParaRPr lang="es-CL"/>
        </a:p>
      </dgm:t>
    </dgm:pt>
    <dgm:pt modelId="{2AF74203-F601-41C1-AF33-159069F34287}" type="sibTrans" cxnId="{BED8D399-4F92-4B7A-AB0E-8911FF6CE775}">
      <dgm:prSet/>
      <dgm:spPr/>
      <dgm:t>
        <a:bodyPr/>
        <a:lstStyle/>
        <a:p>
          <a:endParaRPr lang="es-CL"/>
        </a:p>
      </dgm:t>
    </dgm:pt>
    <dgm:pt modelId="{2A87CFFA-4826-4397-B5A7-CC280A29C9DB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Catalogo productos</a:t>
          </a:r>
        </a:p>
      </dgm:t>
    </dgm:pt>
    <dgm:pt modelId="{D118C9AF-18F9-4DBF-8804-13BA1AB156EB}" type="parTrans" cxnId="{F0C9429A-DA45-4DA2-BFE9-C098CC933538}">
      <dgm:prSet/>
      <dgm:spPr/>
      <dgm:t>
        <a:bodyPr/>
        <a:lstStyle/>
        <a:p>
          <a:endParaRPr lang="es-CL"/>
        </a:p>
      </dgm:t>
    </dgm:pt>
    <dgm:pt modelId="{8A938031-E995-4160-85DB-587CD964B5F6}" type="sibTrans" cxnId="{F0C9429A-DA45-4DA2-BFE9-C098CC933538}">
      <dgm:prSet/>
      <dgm:spPr/>
      <dgm:t>
        <a:bodyPr/>
        <a:lstStyle/>
        <a:p>
          <a:endParaRPr lang="es-CL"/>
        </a:p>
      </dgm:t>
    </dgm:pt>
    <dgm:pt modelId="{22A50446-E8D4-48C5-8A67-1839A761898D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Formulario cotización</a:t>
          </a:r>
        </a:p>
      </dgm:t>
    </dgm:pt>
    <dgm:pt modelId="{627416F0-F725-4275-BB56-458B959CBDC3}" type="parTrans" cxnId="{1D45221E-0896-46FF-B8DC-9934A3CC5622}">
      <dgm:prSet/>
      <dgm:spPr/>
      <dgm:t>
        <a:bodyPr/>
        <a:lstStyle/>
        <a:p>
          <a:endParaRPr lang="es-CL"/>
        </a:p>
      </dgm:t>
    </dgm:pt>
    <dgm:pt modelId="{0CC2010A-6045-4CFD-A78F-10179A674BE0}" type="sibTrans" cxnId="{1D45221E-0896-46FF-B8DC-9934A3CC5622}">
      <dgm:prSet/>
      <dgm:spPr/>
      <dgm:t>
        <a:bodyPr/>
        <a:lstStyle/>
        <a:p>
          <a:endParaRPr lang="es-CL"/>
        </a:p>
      </dgm:t>
    </dgm:pt>
    <dgm:pt modelId="{035E7868-B09C-45CD-877F-9AAF51F354AD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Centro de notificaciones</a:t>
          </a:r>
        </a:p>
      </dgm:t>
    </dgm:pt>
    <dgm:pt modelId="{6ECDDAB5-E646-4502-A78C-90B4F0C1C11C}" type="parTrans" cxnId="{E0B36B73-40D5-4020-8E40-ADE40C05D241}">
      <dgm:prSet/>
      <dgm:spPr/>
      <dgm:t>
        <a:bodyPr/>
        <a:lstStyle/>
        <a:p>
          <a:endParaRPr lang="es-CL"/>
        </a:p>
      </dgm:t>
    </dgm:pt>
    <dgm:pt modelId="{F55AAFE3-28A9-4055-9DFA-B1EFB087205D}" type="sibTrans" cxnId="{E0B36B73-40D5-4020-8E40-ADE40C05D241}">
      <dgm:prSet/>
      <dgm:spPr/>
      <dgm:t>
        <a:bodyPr/>
        <a:lstStyle/>
        <a:p>
          <a:endParaRPr lang="es-CL"/>
        </a:p>
      </dgm:t>
    </dgm:pt>
    <dgm:pt modelId="{6760069E-B008-4C51-8668-0D30EEAC8D9F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Carrito de compras</a:t>
          </a:r>
        </a:p>
      </dgm:t>
    </dgm:pt>
    <dgm:pt modelId="{BAA66FE4-49F5-4EBA-A2BB-DCDC1E043A38}" type="parTrans" cxnId="{EBED4BAE-8B15-423E-95E5-A5D4702F0594}">
      <dgm:prSet/>
      <dgm:spPr/>
      <dgm:t>
        <a:bodyPr/>
        <a:lstStyle/>
        <a:p>
          <a:endParaRPr lang="es-CL"/>
        </a:p>
      </dgm:t>
    </dgm:pt>
    <dgm:pt modelId="{0C7F1E56-C636-4E3E-BEA8-5580BB7C6384}" type="sibTrans" cxnId="{EBED4BAE-8B15-423E-95E5-A5D4702F0594}">
      <dgm:prSet/>
      <dgm:spPr/>
      <dgm:t>
        <a:bodyPr/>
        <a:lstStyle/>
        <a:p>
          <a:endParaRPr lang="es-CL"/>
        </a:p>
      </dgm:t>
    </dgm:pt>
    <dgm:pt modelId="{D41D4A5F-E5C7-4517-A9FF-71D03D340637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Pago online</a:t>
          </a:r>
        </a:p>
      </dgm:t>
    </dgm:pt>
    <dgm:pt modelId="{FE8C097C-F784-4FCA-8285-4A0CC44DB932}" type="parTrans" cxnId="{7CB69BF9-AA2A-4D53-B61B-A6C5001F2C84}">
      <dgm:prSet/>
      <dgm:spPr/>
      <dgm:t>
        <a:bodyPr/>
        <a:lstStyle/>
        <a:p>
          <a:endParaRPr lang="es-CL"/>
        </a:p>
      </dgm:t>
    </dgm:pt>
    <dgm:pt modelId="{FBDE7685-8E4C-446F-9D2D-2B1BD0C161EF}" type="sibTrans" cxnId="{7CB69BF9-AA2A-4D53-B61B-A6C5001F2C84}">
      <dgm:prSet/>
      <dgm:spPr/>
      <dgm:t>
        <a:bodyPr/>
        <a:lstStyle/>
        <a:p>
          <a:endParaRPr lang="es-CL"/>
        </a:p>
      </dgm:t>
    </dgm:pt>
    <dgm:pt modelId="{87B1D71F-7FC6-4D4B-96A9-2D410FA6AD9A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Sprint </a:t>
          </a:r>
          <a:r>
            <a:rPr lang="es-ES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review</a:t>
          </a:r>
          <a:endParaRPr lang="es-ES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E10145C-43C5-492E-B95D-5A0747A24923}" type="parTrans" cxnId="{B0F7324C-5E36-4071-BB0C-320B1CB29C3E}">
      <dgm:prSet/>
      <dgm:spPr/>
      <dgm:t>
        <a:bodyPr/>
        <a:lstStyle/>
        <a:p>
          <a:endParaRPr lang="es-CL"/>
        </a:p>
      </dgm:t>
    </dgm:pt>
    <dgm:pt modelId="{515275FF-C156-495B-B6FC-BAD2C4C9985A}" type="sibTrans" cxnId="{B0F7324C-5E36-4071-BB0C-320B1CB29C3E}">
      <dgm:prSet/>
      <dgm:spPr/>
      <dgm:t>
        <a:bodyPr/>
        <a:lstStyle/>
        <a:p>
          <a:endParaRPr lang="es-CL"/>
        </a:p>
      </dgm:t>
    </dgm:pt>
    <dgm:pt modelId="{9C3D1543-E267-4E4D-9F92-F89BD8C720DD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Mantención</a:t>
          </a:r>
        </a:p>
      </dgm:t>
    </dgm:pt>
    <dgm:pt modelId="{6E6090E5-ADED-456C-BC38-446EE05A7F23}" type="parTrans" cxnId="{28794778-145A-45FC-A101-98EE7C190537}">
      <dgm:prSet/>
      <dgm:spPr/>
      <dgm:t>
        <a:bodyPr/>
        <a:lstStyle/>
        <a:p>
          <a:endParaRPr lang="es-CL"/>
        </a:p>
      </dgm:t>
    </dgm:pt>
    <dgm:pt modelId="{BBDBCCB5-2280-4F43-8F90-8F670AE8E155}" type="sibTrans" cxnId="{28794778-145A-45FC-A101-98EE7C190537}">
      <dgm:prSet/>
      <dgm:spPr/>
      <dgm:t>
        <a:bodyPr/>
        <a:lstStyle/>
        <a:p>
          <a:endParaRPr lang="es-CL"/>
        </a:p>
      </dgm:t>
    </dgm:pt>
    <dgm:pt modelId="{7364FFB8-23E5-4B57-8148-6561E1BF78ED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  <a:endParaRPr lang="es-E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9B5A83-16BD-485A-88EB-AC55C4F2CED8}" type="parTrans" cxnId="{1D76798B-F6EE-45D4-B4CF-58A16D8C80B1}">
      <dgm:prSet/>
      <dgm:spPr/>
      <dgm:t>
        <a:bodyPr/>
        <a:lstStyle/>
        <a:p>
          <a:endParaRPr lang="es-CL"/>
        </a:p>
      </dgm:t>
    </dgm:pt>
    <dgm:pt modelId="{CA09646A-C3F5-487C-A632-F4FD815EC9C5}" type="sibTrans" cxnId="{1D76798B-F6EE-45D4-B4CF-58A16D8C80B1}">
      <dgm:prSet/>
      <dgm:spPr/>
      <dgm:t>
        <a:bodyPr/>
        <a:lstStyle/>
        <a:p>
          <a:endParaRPr lang="es-CL"/>
        </a:p>
      </dgm:t>
    </dgm:pt>
    <dgm:pt modelId="{36FB75AF-2287-4444-9A04-D2CE4088ABE9}" type="pres">
      <dgm:prSet presAssocID="{FE1616E8-9CED-3A40-BD15-C97212516E2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8861AE-8360-6643-8F7F-1F11D03ED2DF}" type="pres">
      <dgm:prSet presAssocID="{7593142D-CEA8-3F4A-9BB5-10834C4EAE78}" presName="root" presStyleCnt="0"/>
      <dgm:spPr/>
    </dgm:pt>
    <dgm:pt modelId="{3253A271-953B-E74D-B79A-664C9545EA11}" type="pres">
      <dgm:prSet presAssocID="{7593142D-CEA8-3F4A-9BB5-10834C4EAE78}" presName="rootComposite" presStyleCnt="0"/>
      <dgm:spPr/>
    </dgm:pt>
    <dgm:pt modelId="{5E61068A-1C82-EC4C-8066-4E5ABBC1E901}" type="pres">
      <dgm:prSet presAssocID="{7593142D-CEA8-3F4A-9BB5-10834C4EAE78}" presName="rootText" presStyleLbl="node1" presStyleIdx="0" presStyleCnt="5" custLinFactNeighborX="16758" custLinFactNeighborY="-576"/>
      <dgm:spPr/>
    </dgm:pt>
    <dgm:pt modelId="{BF2DEE56-F797-5647-9AB8-4835A8AE23F6}" type="pres">
      <dgm:prSet presAssocID="{7593142D-CEA8-3F4A-9BB5-10834C4EAE78}" presName="rootConnector" presStyleLbl="node1" presStyleIdx="0" presStyleCnt="5"/>
      <dgm:spPr/>
    </dgm:pt>
    <dgm:pt modelId="{D89D33A4-8260-E948-B3AD-FB2178C3F1F5}" type="pres">
      <dgm:prSet presAssocID="{7593142D-CEA8-3F4A-9BB5-10834C4EAE78}" presName="childShape" presStyleCnt="0"/>
      <dgm:spPr/>
    </dgm:pt>
    <dgm:pt modelId="{1F6A2C89-CEAB-9343-93E1-165945D1461B}" type="pres">
      <dgm:prSet presAssocID="{D6C93510-4B04-4A4C-BBEE-8F3084783B74}" presName="Name13" presStyleLbl="parChTrans1D2" presStyleIdx="0" presStyleCnt="29"/>
      <dgm:spPr/>
    </dgm:pt>
    <dgm:pt modelId="{35AC1234-56BB-CE4D-9351-86B19E825525}" type="pres">
      <dgm:prSet presAssocID="{5B82518A-79B2-844C-AFCA-942EC2E0E11E}" presName="childText" presStyleLbl="bgAcc1" presStyleIdx="0" presStyleCnt="29" custLinFactNeighborX="18739" custLinFactNeighborY="-7535">
        <dgm:presLayoutVars>
          <dgm:bulletEnabled val="1"/>
        </dgm:presLayoutVars>
      </dgm:prSet>
      <dgm:spPr/>
    </dgm:pt>
    <dgm:pt modelId="{6F142E88-6271-BA42-80D2-953A0F9E6641}" type="pres">
      <dgm:prSet presAssocID="{4C8AD727-341A-7A4F-BDEC-CC47D783360A}" presName="Name13" presStyleLbl="parChTrans1D2" presStyleIdx="1" presStyleCnt="29"/>
      <dgm:spPr/>
    </dgm:pt>
    <dgm:pt modelId="{862BF166-A0B4-E042-80B8-132ABA541DA9}" type="pres">
      <dgm:prSet presAssocID="{078AEE47-51DF-5B4E-82EE-9A99C495E39E}" presName="childText" presStyleLbl="bgAcc1" presStyleIdx="1" presStyleCnt="29" custLinFactNeighborX="18739" custLinFactNeighborY="-15777">
        <dgm:presLayoutVars>
          <dgm:bulletEnabled val="1"/>
        </dgm:presLayoutVars>
      </dgm:prSet>
      <dgm:spPr/>
    </dgm:pt>
    <dgm:pt modelId="{0B02506B-2798-4FD0-B571-B91167191677}" type="pres">
      <dgm:prSet presAssocID="{A13015AE-6074-4EAB-88BE-260D86CD4169}" presName="Name13" presStyleLbl="parChTrans1D2" presStyleIdx="2" presStyleCnt="29"/>
      <dgm:spPr/>
    </dgm:pt>
    <dgm:pt modelId="{E26A6C26-B1C4-4B78-9ED6-875ED56CDAE6}" type="pres">
      <dgm:prSet presAssocID="{360030D8-0A83-439A-9423-81FFF8786E8D}" presName="childText" presStyleLbl="bgAcc1" presStyleIdx="2" presStyleCnt="29" custLinFactNeighborX="20820" custLinFactNeighborY="-25729">
        <dgm:presLayoutVars>
          <dgm:bulletEnabled val="1"/>
        </dgm:presLayoutVars>
      </dgm:prSet>
      <dgm:spPr/>
    </dgm:pt>
    <dgm:pt modelId="{054C3EB9-9064-43D7-BA05-3BA4217F4C20}" type="pres">
      <dgm:prSet presAssocID="{F18F7A7B-2C32-4D17-B059-6971CA94DE9F}" presName="Name13" presStyleLbl="parChTrans1D2" presStyleIdx="3" presStyleCnt="29"/>
      <dgm:spPr/>
    </dgm:pt>
    <dgm:pt modelId="{F1C08165-F1BE-4CD3-85AB-76A718276476}" type="pres">
      <dgm:prSet presAssocID="{1569441F-DF47-4EEA-A231-D2C2997C1847}" presName="childText" presStyleLbl="bgAcc1" presStyleIdx="3" presStyleCnt="29" custLinFactNeighborX="21556" custLinFactNeighborY="-34011">
        <dgm:presLayoutVars>
          <dgm:bulletEnabled val="1"/>
        </dgm:presLayoutVars>
      </dgm:prSet>
      <dgm:spPr/>
    </dgm:pt>
    <dgm:pt modelId="{35EA0B36-24C7-8D46-ACD4-E0ECC15276CA}" type="pres">
      <dgm:prSet presAssocID="{3DA4794A-9DB6-1541-8493-A9C981726CAE}" presName="root" presStyleCnt="0"/>
      <dgm:spPr/>
    </dgm:pt>
    <dgm:pt modelId="{F2CF6C45-D9E6-3648-AF7B-861A636E98FA}" type="pres">
      <dgm:prSet presAssocID="{3DA4794A-9DB6-1541-8493-A9C981726CAE}" presName="rootComposite" presStyleCnt="0"/>
      <dgm:spPr/>
    </dgm:pt>
    <dgm:pt modelId="{CD173563-AD4B-8D41-8814-11893A5288F4}" type="pres">
      <dgm:prSet presAssocID="{3DA4794A-9DB6-1541-8493-A9C981726CAE}" presName="rootText" presStyleLbl="node1" presStyleIdx="1" presStyleCnt="5" custLinFactNeighborX="13845"/>
      <dgm:spPr/>
    </dgm:pt>
    <dgm:pt modelId="{47D97BF1-3A49-EF48-B705-47CC32296841}" type="pres">
      <dgm:prSet presAssocID="{3DA4794A-9DB6-1541-8493-A9C981726CAE}" presName="rootConnector" presStyleLbl="node1" presStyleIdx="1" presStyleCnt="5"/>
      <dgm:spPr/>
    </dgm:pt>
    <dgm:pt modelId="{314F67CC-9F7C-6044-97A8-A9808A27EA97}" type="pres">
      <dgm:prSet presAssocID="{3DA4794A-9DB6-1541-8493-A9C981726CAE}" presName="childShape" presStyleCnt="0"/>
      <dgm:spPr/>
    </dgm:pt>
    <dgm:pt modelId="{05EE84B6-DB79-7643-A2EC-528FDAF2C09F}" type="pres">
      <dgm:prSet presAssocID="{5DB998CF-2FFD-F34C-B4D9-960816AFF221}" presName="Name13" presStyleLbl="parChTrans1D2" presStyleIdx="4" presStyleCnt="29"/>
      <dgm:spPr/>
    </dgm:pt>
    <dgm:pt modelId="{7A1C921C-55C7-5344-A5D6-F2E41DC29E8D}" type="pres">
      <dgm:prSet presAssocID="{7B025A14-5F67-C74D-8C58-A87F5B4EA2DA}" presName="childText" presStyleLbl="bgAcc1" presStyleIdx="4" presStyleCnt="29" custLinFactNeighborX="15973" custLinFactNeighborY="2129">
        <dgm:presLayoutVars>
          <dgm:bulletEnabled val="1"/>
        </dgm:presLayoutVars>
      </dgm:prSet>
      <dgm:spPr/>
    </dgm:pt>
    <dgm:pt modelId="{B84D7841-A4EA-4B59-99C4-42A3D9BD90C5}" type="pres">
      <dgm:prSet presAssocID="{943F531E-967F-445C-AB63-6C1C1BAC73A1}" presName="Name13" presStyleLbl="parChTrans1D2" presStyleIdx="5" presStyleCnt="29"/>
      <dgm:spPr/>
    </dgm:pt>
    <dgm:pt modelId="{71755EC8-3E4C-43D8-A286-B86D8E4C983E}" type="pres">
      <dgm:prSet presAssocID="{AA3D73AE-73E7-4BDF-B536-D4B139AB9680}" presName="childText" presStyleLbl="bgAcc1" presStyleIdx="5" presStyleCnt="29" custLinFactNeighborX="15491" custLinFactNeighborY="-4217">
        <dgm:presLayoutVars>
          <dgm:bulletEnabled val="1"/>
        </dgm:presLayoutVars>
      </dgm:prSet>
      <dgm:spPr/>
    </dgm:pt>
    <dgm:pt modelId="{B69C9756-ADC3-894A-8EE6-DC06742C32CC}" type="pres">
      <dgm:prSet presAssocID="{6EC2CD79-86CA-0E49-9998-78B8A85E0D27}" presName="Name13" presStyleLbl="parChTrans1D2" presStyleIdx="6" presStyleCnt="29"/>
      <dgm:spPr/>
    </dgm:pt>
    <dgm:pt modelId="{0C1497CD-4623-CC47-8AD3-4CD2385C7ACD}" type="pres">
      <dgm:prSet presAssocID="{B7FF44F4-5221-7841-84F7-BE9283F13F10}" presName="childText" presStyleLbl="bgAcc1" presStyleIdx="6" presStyleCnt="29" custLinFactNeighborX="15973" custLinFactNeighborY="2129">
        <dgm:presLayoutVars>
          <dgm:bulletEnabled val="1"/>
        </dgm:presLayoutVars>
      </dgm:prSet>
      <dgm:spPr/>
    </dgm:pt>
    <dgm:pt modelId="{B90C60C3-4C14-4074-9A32-B5CD0278C6BE}" type="pres">
      <dgm:prSet presAssocID="{56FD7A90-583F-4E2C-9922-0B787F50FCBC}" presName="Name13" presStyleLbl="parChTrans1D2" presStyleIdx="7" presStyleCnt="29"/>
      <dgm:spPr/>
    </dgm:pt>
    <dgm:pt modelId="{F8491170-2A4C-425F-9167-1993CB502AD3}" type="pres">
      <dgm:prSet presAssocID="{DEC43FE0-E6DC-41A0-8827-C94EB212E5C9}" presName="childText" presStyleLbl="bgAcc1" presStyleIdx="7" presStyleCnt="29" custLinFactNeighborX="15770" custLinFactNeighborY="-8074">
        <dgm:presLayoutVars>
          <dgm:bulletEnabled val="1"/>
        </dgm:presLayoutVars>
      </dgm:prSet>
      <dgm:spPr/>
    </dgm:pt>
    <dgm:pt modelId="{BCFFB115-2B5A-4335-A7B5-EB9B99BD6F36}" type="pres">
      <dgm:prSet presAssocID="{A20FB949-F0B5-4217-9A2C-AA988F7EDDBA}" presName="Name13" presStyleLbl="parChTrans1D2" presStyleIdx="8" presStyleCnt="29"/>
      <dgm:spPr/>
    </dgm:pt>
    <dgm:pt modelId="{E29F550B-2614-4286-87C3-2218F12B5280}" type="pres">
      <dgm:prSet presAssocID="{6614C0FC-8B41-45BE-86E2-C770158851BF}" presName="childText" presStyleLbl="bgAcc1" presStyleIdx="8" presStyleCnt="29" custLinFactNeighborX="15579" custLinFactNeighborY="-18177">
        <dgm:presLayoutVars>
          <dgm:bulletEnabled val="1"/>
        </dgm:presLayoutVars>
      </dgm:prSet>
      <dgm:spPr/>
    </dgm:pt>
    <dgm:pt modelId="{06BAA5A0-D2A0-4F2E-9B9F-C55812ACEE53}" type="pres">
      <dgm:prSet presAssocID="{59961870-E1EC-4092-A2B1-BAA3A1511747}" presName="Name13" presStyleLbl="parChTrans1D2" presStyleIdx="9" presStyleCnt="29"/>
      <dgm:spPr/>
    </dgm:pt>
    <dgm:pt modelId="{96117104-D306-4BE4-BE30-663578E2059A}" type="pres">
      <dgm:prSet presAssocID="{EC0683B9-5851-42CA-BDCF-5FADDC8122DB}" presName="childText" presStyleLbl="bgAcc1" presStyleIdx="9" presStyleCnt="29" custLinFactNeighborX="16023" custLinFactNeighborY="-24855">
        <dgm:presLayoutVars>
          <dgm:bulletEnabled val="1"/>
        </dgm:presLayoutVars>
      </dgm:prSet>
      <dgm:spPr/>
    </dgm:pt>
    <dgm:pt modelId="{31191E75-AD01-3C45-8D82-72584C085CFE}" type="pres">
      <dgm:prSet presAssocID="{58BA9BC4-4492-4C49-A87D-2DED3154FCB1}" presName="root" presStyleCnt="0"/>
      <dgm:spPr/>
    </dgm:pt>
    <dgm:pt modelId="{22F33531-1EAB-2247-8C9A-C8D254888A77}" type="pres">
      <dgm:prSet presAssocID="{58BA9BC4-4492-4C49-A87D-2DED3154FCB1}" presName="rootComposite" presStyleCnt="0"/>
      <dgm:spPr/>
    </dgm:pt>
    <dgm:pt modelId="{5567F2DE-7C43-614E-A584-FD3859BA58F4}" type="pres">
      <dgm:prSet presAssocID="{58BA9BC4-4492-4C49-A87D-2DED3154FCB1}" presName="rootText" presStyleLbl="node1" presStyleIdx="2" presStyleCnt="5" custLinFactNeighborX="-430"/>
      <dgm:spPr/>
    </dgm:pt>
    <dgm:pt modelId="{5B6C18E6-DDC5-C646-9767-8F820A6CE0B0}" type="pres">
      <dgm:prSet presAssocID="{58BA9BC4-4492-4C49-A87D-2DED3154FCB1}" presName="rootConnector" presStyleLbl="node1" presStyleIdx="2" presStyleCnt="5"/>
      <dgm:spPr/>
    </dgm:pt>
    <dgm:pt modelId="{2698B568-A76A-A949-A7E3-9CA958EC1B39}" type="pres">
      <dgm:prSet presAssocID="{58BA9BC4-4492-4C49-A87D-2DED3154FCB1}" presName="childShape" presStyleCnt="0"/>
      <dgm:spPr/>
    </dgm:pt>
    <dgm:pt modelId="{C5EDF39E-88AE-E741-ACDD-C0AF8E9EE2E8}" type="pres">
      <dgm:prSet presAssocID="{1B4FA1BB-2047-3440-8990-B1D672CD495A}" presName="Name13" presStyleLbl="parChTrans1D2" presStyleIdx="10" presStyleCnt="29"/>
      <dgm:spPr/>
    </dgm:pt>
    <dgm:pt modelId="{68B8DE8C-668B-7345-A241-A9588B2C1304}" type="pres">
      <dgm:prSet presAssocID="{FF0E4316-6848-0A4C-8CFE-62FCE098917C}" presName="childText" presStyleLbl="bgAcc1" presStyleIdx="10" presStyleCnt="29" custLinFactNeighborX="-4126" custLinFactNeighborY="1244">
        <dgm:presLayoutVars>
          <dgm:bulletEnabled val="1"/>
        </dgm:presLayoutVars>
      </dgm:prSet>
      <dgm:spPr/>
    </dgm:pt>
    <dgm:pt modelId="{850EC3BD-348E-4E0F-AA42-E7DBF4DA711E}" type="pres">
      <dgm:prSet presAssocID="{694D9A58-DA5B-4F97-875C-5F2A74E8ECB1}" presName="Name13" presStyleLbl="parChTrans1D2" presStyleIdx="11" presStyleCnt="29"/>
      <dgm:spPr/>
    </dgm:pt>
    <dgm:pt modelId="{D57319BB-3BFE-42CB-B3F2-9A07ABE10DA4}" type="pres">
      <dgm:prSet presAssocID="{FCFEF71A-5BD7-4CE6-B481-D81EDCB7DBE7}" presName="childText" presStyleLbl="bgAcc1" presStyleIdx="11" presStyleCnt="29">
        <dgm:presLayoutVars>
          <dgm:bulletEnabled val="1"/>
        </dgm:presLayoutVars>
      </dgm:prSet>
      <dgm:spPr/>
    </dgm:pt>
    <dgm:pt modelId="{982FE9FA-A92A-4AA6-8AE7-F87097BC7143}" type="pres">
      <dgm:prSet presAssocID="{104F8F84-9C12-495B-9DA0-5CEE7CDD93D4}" presName="Name13" presStyleLbl="parChTrans1D2" presStyleIdx="12" presStyleCnt="29"/>
      <dgm:spPr/>
    </dgm:pt>
    <dgm:pt modelId="{9109FF58-39D6-4059-8BB7-6B8E22C54859}" type="pres">
      <dgm:prSet presAssocID="{46C73EC9-7A43-4E09-8F9C-352EB68D198E}" presName="childText" presStyleLbl="bgAcc1" presStyleIdx="12" presStyleCnt="29">
        <dgm:presLayoutVars>
          <dgm:bulletEnabled val="1"/>
        </dgm:presLayoutVars>
      </dgm:prSet>
      <dgm:spPr/>
    </dgm:pt>
    <dgm:pt modelId="{B10F0F24-D669-4E9A-86BB-981A59EC5D90}" type="pres">
      <dgm:prSet presAssocID="{0B6CADEC-676C-401F-BA33-E4A5234EF0A1}" presName="Name13" presStyleLbl="parChTrans1D2" presStyleIdx="13" presStyleCnt="29"/>
      <dgm:spPr/>
    </dgm:pt>
    <dgm:pt modelId="{8921CD80-FE32-4CBA-85EC-BC7D1D328612}" type="pres">
      <dgm:prSet presAssocID="{4C885814-A4CC-4266-8F30-3B640A0D71A1}" presName="childText" presStyleLbl="bgAcc1" presStyleIdx="13" presStyleCnt="29">
        <dgm:presLayoutVars>
          <dgm:bulletEnabled val="1"/>
        </dgm:presLayoutVars>
      </dgm:prSet>
      <dgm:spPr/>
    </dgm:pt>
    <dgm:pt modelId="{50EAC86D-F37F-4EF8-82E7-684E17F2CF31}" type="pres">
      <dgm:prSet presAssocID="{8185566E-8AC4-48A8-AC4F-E4905E7DA6B2}" presName="Name13" presStyleLbl="parChTrans1D2" presStyleIdx="14" presStyleCnt="29"/>
      <dgm:spPr/>
    </dgm:pt>
    <dgm:pt modelId="{AA1635EF-F010-4C43-8D49-FE0F8A96C877}" type="pres">
      <dgm:prSet presAssocID="{1C3826B5-415D-41E7-BD86-0A26A98DC09E}" presName="childText" presStyleLbl="bgAcc1" presStyleIdx="14" presStyleCnt="29">
        <dgm:presLayoutVars>
          <dgm:bulletEnabled val="1"/>
        </dgm:presLayoutVars>
      </dgm:prSet>
      <dgm:spPr/>
    </dgm:pt>
    <dgm:pt modelId="{8DA20BA7-6D8E-499D-8E89-8D14B701E405}" type="pres">
      <dgm:prSet presAssocID="{6A9AF4E6-0DFE-4615-9450-B5B7921629C3}" presName="Name13" presStyleLbl="parChTrans1D2" presStyleIdx="15" presStyleCnt="29"/>
      <dgm:spPr/>
    </dgm:pt>
    <dgm:pt modelId="{B60F564B-6951-4E28-B758-3B3C6DC1C634}" type="pres">
      <dgm:prSet presAssocID="{CF3EA0AD-C9D2-429F-8192-80A78BEB8B16}" presName="childText" presStyleLbl="bgAcc1" presStyleIdx="15" presStyleCnt="29">
        <dgm:presLayoutVars>
          <dgm:bulletEnabled val="1"/>
        </dgm:presLayoutVars>
      </dgm:prSet>
      <dgm:spPr/>
    </dgm:pt>
    <dgm:pt modelId="{10A7CE73-1E5A-174B-8085-521EE7C639B3}" type="pres">
      <dgm:prSet presAssocID="{97D55CBA-5C01-FB44-B6F3-F7A5F266C4C2}" presName="root" presStyleCnt="0"/>
      <dgm:spPr/>
    </dgm:pt>
    <dgm:pt modelId="{18362767-75E4-4041-83B1-46C8E0572827}" type="pres">
      <dgm:prSet presAssocID="{97D55CBA-5C01-FB44-B6F3-F7A5F266C4C2}" presName="rootComposite" presStyleCnt="0"/>
      <dgm:spPr/>
    </dgm:pt>
    <dgm:pt modelId="{FC9D1C38-E7B2-5642-861D-1E7488078563}" type="pres">
      <dgm:prSet presAssocID="{97D55CBA-5C01-FB44-B6F3-F7A5F266C4C2}" presName="rootText" presStyleLbl="node1" presStyleIdx="3" presStyleCnt="5" custLinFactNeighborX="-14705"/>
      <dgm:spPr/>
    </dgm:pt>
    <dgm:pt modelId="{B1BCAADA-FA62-7148-8804-F87E7EE841F2}" type="pres">
      <dgm:prSet presAssocID="{97D55CBA-5C01-FB44-B6F3-F7A5F266C4C2}" presName="rootConnector" presStyleLbl="node1" presStyleIdx="3" presStyleCnt="5"/>
      <dgm:spPr/>
    </dgm:pt>
    <dgm:pt modelId="{C91A44E1-2CA9-F044-9561-462361103962}" type="pres">
      <dgm:prSet presAssocID="{97D55CBA-5C01-FB44-B6F3-F7A5F266C4C2}" presName="childShape" presStyleCnt="0"/>
      <dgm:spPr/>
    </dgm:pt>
    <dgm:pt modelId="{3B1B6F90-2CB6-4428-BCE0-2975E69E92F6}" type="pres">
      <dgm:prSet presAssocID="{8E74079A-00F3-4525-9316-C50C54CA0F7B}" presName="Name13" presStyleLbl="parChTrans1D2" presStyleIdx="16" presStyleCnt="29"/>
      <dgm:spPr/>
    </dgm:pt>
    <dgm:pt modelId="{6901EDDA-D2A4-474C-BE41-4EC12C002F72}" type="pres">
      <dgm:prSet presAssocID="{959B35AA-F4DF-4F2B-9355-34A14CED3D91}" presName="childText" presStyleLbl="bgAcc1" presStyleIdx="16" presStyleCnt="29" custLinFactNeighborX="-18225" custLinFactNeighborY="-13865">
        <dgm:presLayoutVars>
          <dgm:bulletEnabled val="1"/>
        </dgm:presLayoutVars>
      </dgm:prSet>
      <dgm:spPr/>
    </dgm:pt>
    <dgm:pt modelId="{8AAAC264-AE58-4B53-8D68-BE082D02FC72}" type="pres">
      <dgm:prSet presAssocID="{DE61D9C2-248C-4EED-9045-6D765CF2CE7D}" presName="Name13" presStyleLbl="parChTrans1D2" presStyleIdx="17" presStyleCnt="29"/>
      <dgm:spPr/>
    </dgm:pt>
    <dgm:pt modelId="{DED7795C-DA4E-47F6-9D2B-819408EC29A0}" type="pres">
      <dgm:prSet presAssocID="{976AE661-7C17-42F4-9749-10850BA925D5}" presName="childText" presStyleLbl="bgAcc1" presStyleIdx="17" presStyleCnt="29" custLinFactNeighborX="-17365" custLinFactNeighborY="-30406">
        <dgm:presLayoutVars>
          <dgm:bulletEnabled val="1"/>
        </dgm:presLayoutVars>
      </dgm:prSet>
      <dgm:spPr/>
    </dgm:pt>
    <dgm:pt modelId="{A3ADC3CA-E22C-4069-B1F4-260E603284A7}" type="pres">
      <dgm:prSet presAssocID="{D118C9AF-18F9-4DBF-8804-13BA1AB156EB}" presName="Name13" presStyleLbl="parChTrans1D2" presStyleIdx="18" presStyleCnt="29"/>
      <dgm:spPr/>
    </dgm:pt>
    <dgm:pt modelId="{8733610C-086C-498F-94E6-0435E853B095}" type="pres">
      <dgm:prSet presAssocID="{2A87CFFA-4826-4397-B5A7-CC280A29C9DB}" presName="childText" presStyleLbl="bgAcc1" presStyleIdx="18" presStyleCnt="29" custLinFactNeighborX="-17376" custLinFactNeighborY="-51561">
        <dgm:presLayoutVars>
          <dgm:bulletEnabled val="1"/>
        </dgm:presLayoutVars>
      </dgm:prSet>
      <dgm:spPr/>
    </dgm:pt>
    <dgm:pt modelId="{43576703-29D2-4745-A32E-8DA4E1685D26}" type="pres">
      <dgm:prSet presAssocID="{BAA66FE4-49F5-4EBA-A2BB-DCDC1E043A38}" presName="Name13" presStyleLbl="parChTrans1D2" presStyleIdx="19" presStyleCnt="29"/>
      <dgm:spPr/>
    </dgm:pt>
    <dgm:pt modelId="{2499EC9E-E0EF-4442-8484-18F60DECF319}" type="pres">
      <dgm:prSet presAssocID="{6760069E-B008-4C51-8668-0D30EEAC8D9F}" presName="childText" presStyleLbl="bgAcc1" presStyleIdx="19" presStyleCnt="29" custLinFactNeighborX="-16413" custLinFactNeighborY="-69764">
        <dgm:presLayoutVars>
          <dgm:bulletEnabled val="1"/>
        </dgm:presLayoutVars>
      </dgm:prSet>
      <dgm:spPr/>
    </dgm:pt>
    <dgm:pt modelId="{48CCD2D5-E6D8-4814-9144-8B86DCC44FEE}" type="pres">
      <dgm:prSet presAssocID="{627416F0-F725-4275-BB56-458B959CBDC3}" presName="Name13" presStyleLbl="parChTrans1D2" presStyleIdx="20" presStyleCnt="29"/>
      <dgm:spPr/>
    </dgm:pt>
    <dgm:pt modelId="{53E8C205-1984-4A30-B8C6-6EAA88B366F9}" type="pres">
      <dgm:prSet presAssocID="{22A50446-E8D4-48C5-8A67-1839A761898D}" presName="childText" presStyleLbl="bgAcc1" presStyleIdx="20" presStyleCnt="29" custLinFactNeighborX="-16413" custLinFactNeighborY="-82371">
        <dgm:presLayoutVars>
          <dgm:bulletEnabled val="1"/>
        </dgm:presLayoutVars>
      </dgm:prSet>
      <dgm:spPr/>
    </dgm:pt>
    <dgm:pt modelId="{FF9165D8-ACA1-4165-9E62-50FBE3DFF5E9}" type="pres">
      <dgm:prSet presAssocID="{6ECDDAB5-E646-4502-A78C-90B4F0C1C11C}" presName="Name13" presStyleLbl="parChTrans1D2" presStyleIdx="21" presStyleCnt="29"/>
      <dgm:spPr/>
    </dgm:pt>
    <dgm:pt modelId="{FDC6D42C-1E31-4AA1-A1A5-509BEF15069F}" type="pres">
      <dgm:prSet presAssocID="{035E7868-B09C-45CD-877F-9AAF51F354AD}" presName="childText" presStyleLbl="bgAcc1" presStyleIdx="21" presStyleCnt="29" custLinFactY="-858" custLinFactNeighborX="-17375" custLinFactNeighborY="-100000">
        <dgm:presLayoutVars>
          <dgm:bulletEnabled val="1"/>
        </dgm:presLayoutVars>
      </dgm:prSet>
      <dgm:spPr/>
    </dgm:pt>
    <dgm:pt modelId="{77D14CD6-A4DE-4C25-8732-1EC4BB60A085}" type="pres">
      <dgm:prSet presAssocID="{FE8C097C-F784-4FCA-8285-4A0CC44DB932}" presName="Name13" presStyleLbl="parChTrans1D2" presStyleIdx="22" presStyleCnt="29"/>
      <dgm:spPr/>
    </dgm:pt>
    <dgm:pt modelId="{D0B22D7B-69A0-4E97-8460-632DC3A1C8AE}" type="pres">
      <dgm:prSet presAssocID="{D41D4A5F-E5C7-4517-A9FF-71D03D340637}" presName="childText" presStyleLbl="bgAcc1" presStyleIdx="22" presStyleCnt="29" custLinFactY="-20884" custLinFactNeighborX="-17375" custLinFactNeighborY="-100000">
        <dgm:presLayoutVars>
          <dgm:bulletEnabled val="1"/>
        </dgm:presLayoutVars>
      </dgm:prSet>
      <dgm:spPr/>
    </dgm:pt>
    <dgm:pt modelId="{3FF1FB90-6956-4E59-9ACD-D0F952C0B79A}" type="pres">
      <dgm:prSet presAssocID="{919B5A83-16BD-485A-88EB-AC55C4F2CED8}" presName="Name13" presStyleLbl="parChTrans1D2" presStyleIdx="23" presStyleCnt="29"/>
      <dgm:spPr/>
    </dgm:pt>
    <dgm:pt modelId="{C4A35E97-F8C2-4AF7-9E88-93953B96ED60}" type="pres">
      <dgm:prSet presAssocID="{7364FFB8-23E5-4B57-8148-6561E1BF78ED}" presName="childText" presStyleLbl="bgAcc1" presStyleIdx="23" presStyleCnt="29" custLinFactY="-39370" custLinFactNeighborX="-18338" custLinFactNeighborY="-100000">
        <dgm:presLayoutVars>
          <dgm:bulletEnabled val="1"/>
        </dgm:presLayoutVars>
      </dgm:prSet>
      <dgm:spPr/>
    </dgm:pt>
    <dgm:pt modelId="{49352006-15E4-471C-9E2D-E4B82334D25A}" type="pres">
      <dgm:prSet presAssocID="{3E10145C-43C5-492E-B95D-5A0747A24923}" presName="Name13" presStyleLbl="parChTrans1D2" presStyleIdx="24" presStyleCnt="29"/>
      <dgm:spPr/>
    </dgm:pt>
    <dgm:pt modelId="{A8FAF9FF-FC7C-465E-9BE7-43982F8FE3ED}" type="pres">
      <dgm:prSet presAssocID="{87B1D71F-7FC6-4D4B-96A9-2D410FA6AD9A}" presName="childText" presStyleLbl="bgAcc1" presStyleIdx="24" presStyleCnt="29" custLinFactY="-57856" custLinFactNeighborX="-16413" custLinFactNeighborY="-100000">
        <dgm:presLayoutVars>
          <dgm:bulletEnabled val="1"/>
        </dgm:presLayoutVars>
      </dgm:prSet>
      <dgm:spPr/>
    </dgm:pt>
    <dgm:pt modelId="{593F4AF1-7CCA-460D-ACA0-AFAED0B94C05}" type="pres">
      <dgm:prSet presAssocID="{6E6090E5-ADED-456C-BC38-446EE05A7F23}" presName="Name13" presStyleLbl="parChTrans1D2" presStyleIdx="25" presStyleCnt="29"/>
      <dgm:spPr/>
    </dgm:pt>
    <dgm:pt modelId="{23D1C15B-6E66-4E77-BE35-D9EE2ECE64E6}" type="pres">
      <dgm:prSet presAssocID="{9C3D1543-E267-4E4D-9F92-F89BD8C720DD}" presName="childText" presStyleLbl="bgAcc1" presStyleIdx="25" presStyleCnt="29" custLinFactY="-77070" custLinFactNeighborX="-16413" custLinFactNeighborY="-100000">
        <dgm:presLayoutVars>
          <dgm:bulletEnabled val="1"/>
        </dgm:presLayoutVars>
      </dgm:prSet>
      <dgm:spPr/>
    </dgm:pt>
    <dgm:pt modelId="{E64C4C59-636F-4A8D-AF24-1808395E4D0F}" type="pres">
      <dgm:prSet presAssocID="{FC7DDA8A-FE85-4085-942A-BD7283B94F4C}" presName="root" presStyleCnt="0"/>
      <dgm:spPr/>
    </dgm:pt>
    <dgm:pt modelId="{5ECBB4D5-B086-4B52-903C-FAC399679B45}" type="pres">
      <dgm:prSet presAssocID="{FC7DDA8A-FE85-4085-942A-BD7283B94F4C}" presName="rootComposite" presStyleCnt="0"/>
      <dgm:spPr/>
    </dgm:pt>
    <dgm:pt modelId="{AB40ECDF-696D-4C26-8E21-9A7C36B8B883}" type="pres">
      <dgm:prSet presAssocID="{FC7DDA8A-FE85-4085-942A-BD7283B94F4C}" presName="rootText" presStyleLbl="node1" presStyleIdx="4" presStyleCnt="5" custLinFactNeighborX="-13455" custLinFactNeighborY="-576"/>
      <dgm:spPr/>
    </dgm:pt>
    <dgm:pt modelId="{7430A2F5-3465-41CF-936E-F6FC53BB738F}" type="pres">
      <dgm:prSet presAssocID="{FC7DDA8A-FE85-4085-942A-BD7283B94F4C}" presName="rootConnector" presStyleLbl="node1" presStyleIdx="4" presStyleCnt="5"/>
      <dgm:spPr/>
    </dgm:pt>
    <dgm:pt modelId="{F537F946-75DD-4987-988E-E97AA31DFF01}" type="pres">
      <dgm:prSet presAssocID="{FC7DDA8A-FE85-4085-942A-BD7283B94F4C}" presName="childShape" presStyleCnt="0"/>
      <dgm:spPr/>
    </dgm:pt>
    <dgm:pt modelId="{5E05638E-D8AD-43F0-ADEE-1520F6667903}" type="pres">
      <dgm:prSet presAssocID="{1E8F1106-03E6-4104-9BD1-C9888A8B76DC}" presName="Name13" presStyleLbl="parChTrans1D2" presStyleIdx="26" presStyleCnt="29"/>
      <dgm:spPr/>
    </dgm:pt>
    <dgm:pt modelId="{B1586002-4D5F-411A-80A1-BF4DE6CCDC9F}" type="pres">
      <dgm:prSet presAssocID="{2112DF44-0FD1-4E49-8AFE-74AFBEBC2906}" presName="childText" presStyleLbl="bgAcc1" presStyleIdx="26" presStyleCnt="29" custLinFactNeighborX="-15307" custLinFactNeighborY="9819">
        <dgm:presLayoutVars>
          <dgm:bulletEnabled val="1"/>
        </dgm:presLayoutVars>
      </dgm:prSet>
      <dgm:spPr/>
    </dgm:pt>
    <dgm:pt modelId="{08CE827C-DB94-4426-84B3-C89D9FE6B1B8}" type="pres">
      <dgm:prSet presAssocID="{E8C9921C-C5D6-4024-94B4-2CBA43DBBD1B}" presName="Name13" presStyleLbl="parChTrans1D2" presStyleIdx="27" presStyleCnt="29"/>
      <dgm:spPr/>
    </dgm:pt>
    <dgm:pt modelId="{78E92E1E-679E-460E-B99F-C41BD84C24B0}" type="pres">
      <dgm:prSet presAssocID="{7C57CF2E-41F5-4037-94C8-0A64FC8DC364}" presName="childText" presStyleLbl="bgAcc1" presStyleIdx="27" presStyleCnt="29" custLinFactNeighborX="-14611" custLinFactNeighborY="1397">
        <dgm:presLayoutVars>
          <dgm:bulletEnabled val="1"/>
        </dgm:presLayoutVars>
      </dgm:prSet>
      <dgm:spPr/>
    </dgm:pt>
    <dgm:pt modelId="{3D84EA42-1437-4234-8DCD-8F6D59543F21}" type="pres">
      <dgm:prSet presAssocID="{73FE6A0D-9876-4F3F-AC42-F95999C5F300}" presName="Name13" presStyleLbl="parChTrans1D2" presStyleIdx="28" presStyleCnt="29"/>
      <dgm:spPr/>
    </dgm:pt>
    <dgm:pt modelId="{391CB7D0-3B4E-4C6D-93E6-9C035044B76C}" type="pres">
      <dgm:prSet presAssocID="{04AF0FAC-2057-47CA-A386-131CC4AB6450}" presName="childText" presStyleLbl="bgAcc1" presStyleIdx="28" presStyleCnt="29" custLinFactNeighborX="-15347" custLinFactNeighborY="-1666">
        <dgm:presLayoutVars>
          <dgm:bulletEnabled val="1"/>
        </dgm:presLayoutVars>
      </dgm:prSet>
      <dgm:spPr/>
    </dgm:pt>
  </dgm:ptLst>
  <dgm:cxnLst>
    <dgm:cxn modelId="{41656601-00A9-41C2-9FD4-2E3542B0A542}" type="presOf" srcId="{0B6CADEC-676C-401F-BA33-E4A5234EF0A1}" destId="{B10F0F24-D669-4E9A-86BB-981A59EC5D90}" srcOrd="0" destOrd="0" presId="urn:microsoft.com/office/officeart/2005/8/layout/hierarchy3"/>
    <dgm:cxn modelId="{42E05106-C004-44CB-ADD4-490461450821}" type="presOf" srcId="{7593142D-CEA8-3F4A-9BB5-10834C4EAE78}" destId="{5E61068A-1C82-EC4C-8066-4E5ABBC1E901}" srcOrd="0" destOrd="0" presId="urn:microsoft.com/office/officeart/2005/8/layout/hierarchy3"/>
    <dgm:cxn modelId="{03808306-138C-4C2B-886B-DE1DE3751FD8}" type="presOf" srcId="{078AEE47-51DF-5B4E-82EE-9A99C495E39E}" destId="{862BF166-A0B4-E042-80B8-132ABA541DA9}" srcOrd="0" destOrd="0" presId="urn:microsoft.com/office/officeart/2005/8/layout/hierarchy3"/>
    <dgm:cxn modelId="{6A345B07-603E-C349-9149-DAF7065754AD}" type="presOf" srcId="{FE1616E8-9CED-3A40-BD15-C97212516E23}" destId="{36FB75AF-2287-4444-9A04-D2CE4088ABE9}" srcOrd="0" destOrd="0" presId="urn:microsoft.com/office/officeart/2005/8/layout/hierarchy3"/>
    <dgm:cxn modelId="{4AF56608-DEA0-4A5E-9A72-9B4F7BE2A89F}" srcId="{3DA4794A-9DB6-1541-8493-A9C981726CAE}" destId="{EC0683B9-5851-42CA-BDCF-5FADDC8122DB}" srcOrd="5" destOrd="0" parTransId="{59961870-E1EC-4092-A2B1-BAA3A1511747}" sibTransId="{3B1713A3-841B-48A9-96B3-FC61BEB0DFE4}"/>
    <dgm:cxn modelId="{B01E6A0A-6B22-42EB-8846-752D4AF4B344}" type="presOf" srcId="{FE8C097C-F784-4FCA-8285-4A0CC44DB932}" destId="{77D14CD6-A4DE-4C25-8732-1EC4BB60A085}" srcOrd="0" destOrd="0" presId="urn:microsoft.com/office/officeart/2005/8/layout/hierarchy3"/>
    <dgm:cxn modelId="{25EF580D-7161-4E4C-8BC9-A51006EB0304}" type="presOf" srcId="{EC0683B9-5851-42CA-BDCF-5FADDC8122DB}" destId="{96117104-D306-4BE4-BE30-663578E2059A}" srcOrd="0" destOrd="0" presId="urn:microsoft.com/office/officeart/2005/8/layout/hierarchy3"/>
    <dgm:cxn modelId="{01108E0F-B3E3-3740-B71F-AD637F20EF90}" srcId="{7593142D-CEA8-3F4A-9BB5-10834C4EAE78}" destId="{078AEE47-51DF-5B4E-82EE-9A99C495E39E}" srcOrd="1" destOrd="0" parTransId="{4C8AD727-341A-7A4F-BDEC-CC47D783360A}" sibTransId="{E32BB344-084E-4C45-881C-AE2F0919C386}"/>
    <dgm:cxn modelId="{685D6D12-0047-4E76-AC2B-5A45B0747919}" srcId="{58BA9BC4-4492-4C49-A87D-2DED3154FCB1}" destId="{46C73EC9-7A43-4E09-8F9C-352EB68D198E}" srcOrd="2" destOrd="0" parTransId="{104F8F84-9C12-495B-9DA0-5CEE7CDD93D4}" sibTransId="{E33D64B9-F209-42F5-A02E-A452AAEB0680}"/>
    <dgm:cxn modelId="{AC164814-194A-4E3B-9329-FCAF62E05DA5}" type="presOf" srcId="{035E7868-B09C-45CD-877F-9AAF51F354AD}" destId="{FDC6D42C-1E31-4AA1-A1A5-509BEF15069F}" srcOrd="0" destOrd="0" presId="urn:microsoft.com/office/officeart/2005/8/layout/hierarchy3"/>
    <dgm:cxn modelId="{DC1BB415-830A-49C8-957F-F7A2D597A9A0}" srcId="{7593142D-CEA8-3F4A-9BB5-10834C4EAE78}" destId="{360030D8-0A83-439A-9423-81FFF8786E8D}" srcOrd="2" destOrd="0" parTransId="{A13015AE-6074-4EAB-88BE-260D86CD4169}" sibTransId="{BF6AE3A9-C45C-4010-B67B-8BC3D6DFCDAC}"/>
    <dgm:cxn modelId="{800BE518-7EAA-42CB-9A8F-60D377711CA5}" type="presOf" srcId="{DE61D9C2-248C-4EED-9045-6D765CF2CE7D}" destId="{8AAAC264-AE58-4B53-8D68-BE082D02FC72}" srcOrd="0" destOrd="0" presId="urn:microsoft.com/office/officeart/2005/8/layout/hierarchy3"/>
    <dgm:cxn modelId="{3136C21A-DFBF-4F1A-90FE-8A5B3511E383}" type="presOf" srcId="{97D55CBA-5C01-FB44-B6F3-F7A5F266C4C2}" destId="{FC9D1C38-E7B2-5642-861D-1E7488078563}" srcOrd="0" destOrd="0" presId="urn:microsoft.com/office/officeart/2005/8/layout/hierarchy3"/>
    <dgm:cxn modelId="{77AE991B-AFEC-40C0-AADC-E7C509B7D999}" type="presOf" srcId="{5DB998CF-2FFD-F34C-B4D9-960816AFF221}" destId="{05EE84B6-DB79-7643-A2EC-528FDAF2C09F}" srcOrd="0" destOrd="0" presId="urn:microsoft.com/office/officeart/2005/8/layout/hierarchy3"/>
    <dgm:cxn modelId="{AA50F11C-CA7F-4E36-B29D-7A56A992AF69}" type="presOf" srcId="{A13015AE-6074-4EAB-88BE-260D86CD4169}" destId="{0B02506B-2798-4FD0-B571-B91167191677}" srcOrd="0" destOrd="0" presId="urn:microsoft.com/office/officeart/2005/8/layout/hierarchy3"/>
    <dgm:cxn modelId="{1D45221E-0896-46FF-B8DC-9934A3CC5622}" srcId="{97D55CBA-5C01-FB44-B6F3-F7A5F266C4C2}" destId="{22A50446-E8D4-48C5-8A67-1839A761898D}" srcOrd="4" destOrd="0" parTransId="{627416F0-F725-4275-BB56-458B959CBDC3}" sibTransId="{0CC2010A-6045-4CFD-A78F-10179A674BE0}"/>
    <dgm:cxn modelId="{23B8BB23-A643-47D6-8951-CE00C143FA5A}" type="presOf" srcId="{4C8AD727-341A-7A4F-BDEC-CC47D783360A}" destId="{6F142E88-6271-BA42-80D2-953A0F9E6641}" srcOrd="0" destOrd="0" presId="urn:microsoft.com/office/officeart/2005/8/layout/hierarchy3"/>
    <dgm:cxn modelId="{AF3FB92D-6369-4BEF-AE5F-3D9D85500182}" type="presOf" srcId="{1B4FA1BB-2047-3440-8990-B1D672CD495A}" destId="{C5EDF39E-88AE-E741-ACDD-C0AF8E9EE2E8}" srcOrd="0" destOrd="0" presId="urn:microsoft.com/office/officeart/2005/8/layout/hierarchy3"/>
    <dgm:cxn modelId="{041C562E-8942-7F4D-B74A-10E9785F12EA}" srcId="{3DA4794A-9DB6-1541-8493-A9C981726CAE}" destId="{7B025A14-5F67-C74D-8C58-A87F5B4EA2DA}" srcOrd="0" destOrd="0" parTransId="{5DB998CF-2FFD-F34C-B4D9-960816AFF221}" sibTransId="{76097134-E90F-544D-9B33-E41660E21DCD}"/>
    <dgm:cxn modelId="{E7D61235-08A9-4FEB-BD0E-EDA6854E3377}" type="presOf" srcId="{3DA4794A-9DB6-1541-8493-A9C981726CAE}" destId="{CD173563-AD4B-8D41-8814-11893A5288F4}" srcOrd="0" destOrd="0" presId="urn:microsoft.com/office/officeart/2005/8/layout/hierarchy3"/>
    <dgm:cxn modelId="{6D4A9835-C0D1-411F-95B5-D4ADE3B84C66}" type="presOf" srcId="{FC7DDA8A-FE85-4085-942A-BD7283B94F4C}" destId="{7430A2F5-3465-41CF-936E-F6FC53BB738F}" srcOrd="1" destOrd="0" presId="urn:microsoft.com/office/officeart/2005/8/layout/hierarchy3"/>
    <dgm:cxn modelId="{193BD737-E461-4B23-A1D0-FF2424B19ECF}" type="presOf" srcId="{6EC2CD79-86CA-0E49-9998-78B8A85E0D27}" destId="{B69C9756-ADC3-894A-8EE6-DC06742C32CC}" srcOrd="0" destOrd="0" presId="urn:microsoft.com/office/officeart/2005/8/layout/hierarchy3"/>
    <dgm:cxn modelId="{0E308D38-6F81-4B55-869F-EDA0DDBB150B}" srcId="{58BA9BC4-4492-4C49-A87D-2DED3154FCB1}" destId="{FCFEF71A-5BD7-4CE6-B481-D81EDCB7DBE7}" srcOrd="1" destOrd="0" parTransId="{694D9A58-DA5B-4F97-875C-5F2A74E8ECB1}" sibTransId="{08029EC1-303E-4A6A-BBD2-1C455DE07450}"/>
    <dgm:cxn modelId="{FB4C9239-8D14-4CCC-920B-C3F36968472B}" type="presOf" srcId="{6E6090E5-ADED-456C-BC38-446EE05A7F23}" destId="{593F4AF1-7CCA-460D-ACA0-AFAED0B94C05}" srcOrd="0" destOrd="0" presId="urn:microsoft.com/office/officeart/2005/8/layout/hierarchy3"/>
    <dgm:cxn modelId="{38F0DC3A-61DF-48DF-9ED9-8C75DA9D1A7C}" type="presOf" srcId="{7593142D-CEA8-3F4A-9BB5-10834C4EAE78}" destId="{BF2DEE56-F797-5647-9AB8-4835A8AE23F6}" srcOrd="1" destOrd="0" presId="urn:microsoft.com/office/officeart/2005/8/layout/hierarchy3"/>
    <dgm:cxn modelId="{208C4C40-8899-42D4-9FFC-7C5C0D74B0C3}" type="presOf" srcId="{87B1D71F-7FC6-4D4B-96A9-2D410FA6AD9A}" destId="{A8FAF9FF-FC7C-465E-9BE7-43982F8FE3ED}" srcOrd="0" destOrd="0" presId="urn:microsoft.com/office/officeart/2005/8/layout/hierarchy3"/>
    <dgm:cxn modelId="{65C4DC5C-46EC-4849-BA85-431D04A4CB1A}" srcId="{FC7DDA8A-FE85-4085-942A-BD7283B94F4C}" destId="{7C57CF2E-41F5-4037-94C8-0A64FC8DC364}" srcOrd="1" destOrd="0" parTransId="{E8C9921C-C5D6-4024-94B4-2CBA43DBBD1B}" sibTransId="{92C626BF-3847-4A7F-96DF-8BA4BA92D7B6}"/>
    <dgm:cxn modelId="{6D3F3D5E-66C7-47A0-B4BC-7F6B3393C853}" type="presOf" srcId="{6A9AF4E6-0DFE-4615-9450-B5B7921629C3}" destId="{8DA20BA7-6D8E-499D-8E89-8D14B701E405}" srcOrd="0" destOrd="0" presId="urn:microsoft.com/office/officeart/2005/8/layout/hierarchy3"/>
    <dgm:cxn modelId="{24D9A85E-34F6-43A4-BCA7-A0B64985127B}" type="presOf" srcId="{FC7DDA8A-FE85-4085-942A-BD7283B94F4C}" destId="{AB40ECDF-696D-4C26-8E21-9A7C36B8B883}" srcOrd="0" destOrd="0" presId="urn:microsoft.com/office/officeart/2005/8/layout/hierarchy3"/>
    <dgm:cxn modelId="{3E64B05E-EE65-43DE-8741-C35C891A7AF0}" type="presOf" srcId="{6ECDDAB5-E646-4502-A78C-90B4F0C1C11C}" destId="{FF9165D8-ACA1-4165-9E62-50FBE3DFF5E9}" srcOrd="0" destOrd="0" presId="urn:microsoft.com/office/officeart/2005/8/layout/hierarchy3"/>
    <dgm:cxn modelId="{644BE95E-7482-4735-85FE-4B54E17A9681}" type="presOf" srcId="{8185566E-8AC4-48A8-AC4F-E4905E7DA6B2}" destId="{50EAC86D-F37F-4EF8-82E7-684E17F2CF31}" srcOrd="0" destOrd="0" presId="urn:microsoft.com/office/officeart/2005/8/layout/hierarchy3"/>
    <dgm:cxn modelId="{B3461060-A009-416D-858A-E3E271044DF0}" type="presOf" srcId="{58BA9BC4-4492-4C49-A87D-2DED3154FCB1}" destId="{5B6C18E6-DDC5-C646-9767-8F820A6CE0B0}" srcOrd="1" destOrd="0" presId="urn:microsoft.com/office/officeart/2005/8/layout/hierarchy3"/>
    <dgm:cxn modelId="{65541E42-F8DE-434F-AA44-1191C7996481}" type="presOf" srcId="{58BA9BC4-4492-4C49-A87D-2DED3154FCB1}" destId="{5567F2DE-7C43-614E-A584-FD3859BA58F4}" srcOrd="0" destOrd="0" presId="urn:microsoft.com/office/officeart/2005/8/layout/hierarchy3"/>
    <dgm:cxn modelId="{36E77F64-2985-488F-B2AA-DDBF95371DBC}" type="presOf" srcId="{AA3D73AE-73E7-4BDF-B536-D4B139AB9680}" destId="{71755EC8-3E4C-43D8-A286-B86D8E4C983E}" srcOrd="0" destOrd="0" presId="urn:microsoft.com/office/officeart/2005/8/layout/hierarchy3"/>
    <dgm:cxn modelId="{73FEBE64-FCF4-4121-BF03-3B8B92A96298}" type="presOf" srcId="{56FD7A90-583F-4E2C-9922-0B787F50FCBC}" destId="{B90C60C3-4C14-4074-9A32-B5CD0278C6BE}" srcOrd="0" destOrd="0" presId="urn:microsoft.com/office/officeart/2005/8/layout/hierarchy3"/>
    <dgm:cxn modelId="{E93A4065-DEC1-4A4D-B21B-4AD0C0442DE9}" type="presOf" srcId="{7B025A14-5F67-C74D-8C58-A87F5B4EA2DA}" destId="{7A1C921C-55C7-5344-A5D6-F2E41DC29E8D}" srcOrd="0" destOrd="0" presId="urn:microsoft.com/office/officeart/2005/8/layout/hierarchy3"/>
    <dgm:cxn modelId="{F3938D65-D2A7-4DF0-AEC8-072D9DFBF28F}" type="presOf" srcId="{04AF0FAC-2057-47CA-A386-131CC4AB6450}" destId="{391CB7D0-3B4E-4C6D-93E6-9C035044B76C}" srcOrd="0" destOrd="0" presId="urn:microsoft.com/office/officeart/2005/8/layout/hierarchy3"/>
    <dgm:cxn modelId="{74A39465-D82D-4880-A793-7404D4B2CF17}" type="presOf" srcId="{E8C9921C-C5D6-4024-94B4-2CBA43DBBD1B}" destId="{08CE827C-DB94-4426-84B3-C89D9FE6B1B8}" srcOrd="0" destOrd="0" presId="urn:microsoft.com/office/officeart/2005/8/layout/hierarchy3"/>
    <dgm:cxn modelId="{DEADB745-F6D9-4692-B558-0E9C9ECF1857}" type="presOf" srcId="{7C57CF2E-41F5-4037-94C8-0A64FC8DC364}" destId="{78E92E1E-679E-460E-B99F-C41BD84C24B0}" srcOrd="0" destOrd="0" presId="urn:microsoft.com/office/officeart/2005/8/layout/hierarchy3"/>
    <dgm:cxn modelId="{E8CBC945-60C3-46C5-929B-BDFEC5567239}" type="presOf" srcId="{73FE6A0D-9876-4F3F-AC42-F95999C5F300}" destId="{3D84EA42-1437-4234-8DCD-8F6D59543F21}" srcOrd="0" destOrd="0" presId="urn:microsoft.com/office/officeart/2005/8/layout/hierarchy3"/>
    <dgm:cxn modelId="{51D2F066-8736-4B3F-B9F5-44088FB84EB2}" type="presOf" srcId="{959B35AA-F4DF-4F2B-9355-34A14CED3D91}" destId="{6901EDDA-D2A4-474C-BE41-4EC12C002F72}" srcOrd="0" destOrd="0" presId="urn:microsoft.com/office/officeart/2005/8/layout/hierarchy3"/>
    <dgm:cxn modelId="{B0CDA547-DF5E-4AD7-839C-67419707686E}" type="presOf" srcId="{6760069E-B008-4C51-8668-0D30EEAC8D9F}" destId="{2499EC9E-E0EF-4442-8484-18F60DECF319}" srcOrd="0" destOrd="0" presId="urn:microsoft.com/office/officeart/2005/8/layout/hierarchy3"/>
    <dgm:cxn modelId="{040CF747-397C-464F-B62E-C0BE9F5EE244}" type="presOf" srcId="{2A87CFFA-4826-4397-B5A7-CC280A29C9DB}" destId="{8733610C-086C-498F-94E6-0435E853B095}" srcOrd="0" destOrd="0" presId="urn:microsoft.com/office/officeart/2005/8/layout/hierarchy3"/>
    <dgm:cxn modelId="{1DAC566A-4898-4427-9DF2-D1662BC4C610}" srcId="{3DA4794A-9DB6-1541-8493-A9C981726CAE}" destId="{AA3D73AE-73E7-4BDF-B536-D4B139AB9680}" srcOrd="1" destOrd="0" parTransId="{943F531E-967F-445C-AB63-6C1C1BAC73A1}" sibTransId="{5BE7D9C3-0C4F-441D-A77F-DE880E9597B6}"/>
    <dgm:cxn modelId="{B0F7324C-5E36-4071-BB0C-320B1CB29C3E}" srcId="{97D55CBA-5C01-FB44-B6F3-F7A5F266C4C2}" destId="{87B1D71F-7FC6-4D4B-96A9-2D410FA6AD9A}" srcOrd="8" destOrd="0" parTransId="{3E10145C-43C5-492E-B95D-5A0747A24923}" sibTransId="{515275FF-C156-495B-B6FC-BAD2C4C9985A}"/>
    <dgm:cxn modelId="{4E1DC74F-89A9-484A-8978-CB9B1B1E5BFB}" type="presOf" srcId="{8E74079A-00F3-4525-9316-C50C54CA0F7B}" destId="{3B1B6F90-2CB6-4428-BCE0-2975E69E92F6}" srcOrd="0" destOrd="0" presId="urn:microsoft.com/office/officeart/2005/8/layout/hierarchy3"/>
    <dgm:cxn modelId="{66124570-1EF3-4275-A502-A6A4F6AA92A5}" srcId="{58BA9BC4-4492-4C49-A87D-2DED3154FCB1}" destId="{1C3826B5-415D-41E7-BD86-0A26A98DC09E}" srcOrd="4" destOrd="0" parTransId="{8185566E-8AC4-48A8-AC4F-E4905E7DA6B2}" sibTransId="{367C6253-FE40-4FB6-9517-E4498B0DAB69}"/>
    <dgm:cxn modelId="{E0B36B73-40D5-4020-8E40-ADE40C05D241}" srcId="{97D55CBA-5C01-FB44-B6F3-F7A5F266C4C2}" destId="{035E7868-B09C-45CD-877F-9AAF51F354AD}" srcOrd="5" destOrd="0" parTransId="{6ECDDAB5-E646-4502-A78C-90B4F0C1C11C}" sibTransId="{F55AAFE3-28A9-4055-9DFA-B1EFB087205D}"/>
    <dgm:cxn modelId="{355D9A73-150D-4BD8-AA08-82AC22EDD766}" srcId="{97D55CBA-5C01-FB44-B6F3-F7A5F266C4C2}" destId="{959B35AA-F4DF-4F2B-9355-34A14CED3D91}" srcOrd="0" destOrd="0" parTransId="{8E74079A-00F3-4525-9316-C50C54CA0F7B}" sibTransId="{7FD523B1-BC37-4232-9698-5F616E61F6E7}"/>
    <dgm:cxn modelId="{AE315355-AED6-7148-BC86-766C2AE13ACA}" srcId="{7593142D-CEA8-3F4A-9BB5-10834C4EAE78}" destId="{5B82518A-79B2-844C-AFCA-942EC2E0E11E}" srcOrd="0" destOrd="0" parTransId="{D6C93510-4B04-4A4C-BBEE-8F3084783B74}" sibTransId="{488360C1-2049-254F-9CC4-4B79A4A9E57E}"/>
    <dgm:cxn modelId="{FFA27D56-CC8E-45EC-9010-87FC9E980C79}" type="presOf" srcId="{46C73EC9-7A43-4E09-8F9C-352EB68D198E}" destId="{9109FF58-39D6-4059-8BB7-6B8E22C54859}" srcOrd="0" destOrd="0" presId="urn:microsoft.com/office/officeart/2005/8/layout/hierarchy3"/>
    <dgm:cxn modelId="{CBBC4077-0069-4941-A86B-3F5367C48101}" type="presOf" srcId="{627416F0-F725-4275-BB56-458B959CBDC3}" destId="{48CCD2D5-E6D8-4814-9144-8B86DCC44FEE}" srcOrd="0" destOrd="0" presId="urn:microsoft.com/office/officeart/2005/8/layout/hierarchy3"/>
    <dgm:cxn modelId="{28794778-145A-45FC-A101-98EE7C190537}" srcId="{97D55CBA-5C01-FB44-B6F3-F7A5F266C4C2}" destId="{9C3D1543-E267-4E4D-9F92-F89BD8C720DD}" srcOrd="9" destOrd="0" parTransId="{6E6090E5-ADED-456C-BC38-446EE05A7F23}" sibTransId="{BBDBCCB5-2280-4F43-8F90-8F670AE8E155}"/>
    <dgm:cxn modelId="{25D32B7B-ADC4-46F9-A3AC-3B675D8F9704}" type="presOf" srcId="{FF0E4316-6848-0A4C-8CFE-62FCE098917C}" destId="{68B8DE8C-668B-7345-A241-A9588B2C1304}" srcOrd="0" destOrd="0" presId="urn:microsoft.com/office/officeart/2005/8/layout/hierarchy3"/>
    <dgm:cxn modelId="{8614067C-4E80-4334-87D4-0EA0CE1E7D59}" type="presOf" srcId="{CF3EA0AD-C9D2-429F-8192-80A78BEB8B16}" destId="{B60F564B-6951-4E28-B758-3B3C6DC1C634}" srcOrd="0" destOrd="0" presId="urn:microsoft.com/office/officeart/2005/8/layout/hierarchy3"/>
    <dgm:cxn modelId="{3947167E-7E82-407B-B7CC-6656C2F0223A}" srcId="{3DA4794A-9DB6-1541-8493-A9C981726CAE}" destId="{DEC43FE0-E6DC-41A0-8827-C94EB212E5C9}" srcOrd="3" destOrd="0" parTransId="{56FD7A90-583F-4E2C-9922-0B787F50FCBC}" sibTransId="{07C0DDA3-18D0-4A3E-8AC5-E927636E53A3}"/>
    <dgm:cxn modelId="{97DBED86-026E-4E10-8F3B-EFC59D4183A1}" type="presOf" srcId="{104F8F84-9C12-495B-9DA0-5CEE7CDD93D4}" destId="{982FE9FA-A92A-4AA6-8AE7-F87097BC7143}" srcOrd="0" destOrd="0" presId="urn:microsoft.com/office/officeart/2005/8/layout/hierarchy3"/>
    <dgm:cxn modelId="{10CA4D87-49F8-4A78-A250-0370E2F50E2A}" srcId="{58BA9BC4-4492-4C49-A87D-2DED3154FCB1}" destId="{CF3EA0AD-C9D2-429F-8192-80A78BEB8B16}" srcOrd="5" destOrd="0" parTransId="{6A9AF4E6-0DFE-4615-9450-B5B7921629C3}" sibTransId="{B698F524-C4B1-4C0E-9010-A06AA80E73F6}"/>
    <dgm:cxn modelId="{C2B80388-1BCF-42D6-9BE8-33AAB47D8A7E}" type="presOf" srcId="{1E8F1106-03E6-4104-9BD1-C9888A8B76DC}" destId="{5E05638E-D8AD-43F0-ADEE-1520F6667903}" srcOrd="0" destOrd="0" presId="urn:microsoft.com/office/officeart/2005/8/layout/hierarchy3"/>
    <dgm:cxn modelId="{E7CA8989-7152-4E24-837E-32D016A4B621}" type="presOf" srcId="{1569441F-DF47-4EEA-A231-D2C2997C1847}" destId="{F1C08165-F1BE-4CD3-85AB-76A718276476}" srcOrd="0" destOrd="0" presId="urn:microsoft.com/office/officeart/2005/8/layout/hierarchy3"/>
    <dgm:cxn modelId="{07440E8A-2A0B-46A5-B140-29DF7E4CF9A0}" type="presOf" srcId="{DEC43FE0-E6DC-41A0-8827-C94EB212E5C9}" destId="{F8491170-2A4C-425F-9167-1993CB502AD3}" srcOrd="0" destOrd="0" presId="urn:microsoft.com/office/officeart/2005/8/layout/hierarchy3"/>
    <dgm:cxn modelId="{23EC1E8A-076C-7342-A2EE-B5D72E03EDFC}" srcId="{FE1616E8-9CED-3A40-BD15-C97212516E23}" destId="{58BA9BC4-4492-4C49-A87D-2DED3154FCB1}" srcOrd="2" destOrd="0" parTransId="{D05FEDA5-28B7-0241-81BF-B2E568818C1D}" sibTransId="{EED1E45C-8406-B747-87A0-F530E1461180}"/>
    <dgm:cxn modelId="{1D76798B-F6EE-45D4-B4CF-58A16D8C80B1}" srcId="{97D55CBA-5C01-FB44-B6F3-F7A5F266C4C2}" destId="{7364FFB8-23E5-4B57-8148-6561E1BF78ED}" srcOrd="7" destOrd="0" parTransId="{919B5A83-16BD-485A-88EB-AC55C4F2CED8}" sibTransId="{CA09646A-C3F5-487C-A632-F4FD815EC9C5}"/>
    <dgm:cxn modelId="{E9816390-8012-4770-A74E-79E79EA2A22F}" type="presOf" srcId="{694D9A58-DA5B-4F97-875C-5F2A74E8ECB1}" destId="{850EC3BD-348E-4E0F-AA42-E7DBF4DA711E}" srcOrd="0" destOrd="0" presId="urn:microsoft.com/office/officeart/2005/8/layout/hierarchy3"/>
    <dgm:cxn modelId="{D7CBD895-0A11-4753-BAA4-471B495A4CC7}" type="presOf" srcId="{2112DF44-0FD1-4E49-8AFE-74AFBEBC2906}" destId="{B1586002-4D5F-411A-80A1-BF4DE6CCDC9F}" srcOrd="0" destOrd="0" presId="urn:microsoft.com/office/officeart/2005/8/layout/hierarchy3"/>
    <dgm:cxn modelId="{8FA18A96-B12E-453F-9ADA-6DDA8FC59123}" type="presOf" srcId="{3E10145C-43C5-492E-B95D-5A0747A24923}" destId="{49352006-15E4-471C-9E2D-E4B82334D25A}" srcOrd="0" destOrd="0" presId="urn:microsoft.com/office/officeart/2005/8/layout/hierarchy3"/>
    <dgm:cxn modelId="{BED8D399-4F92-4B7A-AB0E-8911FF6CE775}" srcId="{97D55CBA-5C01-FB44-B6F3-F7A5F266C4C2}" destId="{976AE661-7C17-42F4-9749-10850BA925D5}" srcOrd="1" destOrd="0" parTransId="{DE61D9C2-248C-4EED-9045-6D765CF2CE7D}" sibTransId="{2AF74203-F601-41C1-AF33-159069F34287}"/>
    <dgm:cxn modelId="{F0C9429A-DA45-4DA2-BFE9-C098CC933538}" srcId="{97D55CBA-5C01-FB44-B6F3-F7A5F266C4C2}" destId="{2A87CFFA-4826-4397-B5A7-CC280A29C9DB}" srcOrd="2" destOrd="0" parTransId="{D118C9AF-18F9-4DBF-8804-13BA1AB156EB}" sibTransId="{8A938031-E995-4160-85DB-587CD964B5F6}"/>
    <dgm:cxn modelId="{8476C1A8-2DAC-1342-98B2-5A1C6AF71347}" srcId="{58BA9BC4-4492-4C49-A87D-2DED3154FCB1}" destId="{FF0E4316-6848-0A4C-8CFE-62FCE098917C}" srcOrd="0" destOrd="0" parTransId="{1B4FA1BB-2047-3440-8990-B1D672CD495A}" sibTransId="{D3D91C4E-B489-114C-9B9F-CCE860A91F1B}"/>
    <dgm:cxn modelId="{1D11BBAD-2088-499F-8B02-5446CB3534CE}" srcId="{FC7DDA8A-FE85-4085-942A-BD7283B94F4C}" destId="{2112DF44-0FD1-4E49-8AFE-74AFBEBC2906}" srcOrd="0" destOrd="0" parTransId="{1E8F1106-03E6-4104-9BD1-C9888A8B76DC}" sibTransId="{DAF26623-A638-4719-A74F-E1BF9D3CBB92}"/>
    <dgm:cxn modelId="{EBED4BAE-8B15-423E-95E5-A5D4702F0594}" srcId="{97D55CBA-5C01-FB44-B6F3-F7A5F266C4C2}" destId="{6760069E-B008-4C51-8668-0D30EEAC8D9F}" srcOrd="3" destOrd="0" parTransId="{BAA66FE4-49F5-4EBA-A2BB-DCDC1E043A38}" sibTransId="{0C7F1E56-C636-4E3E-BEA8-5580BB7C6384}"/>
    <dgm:cxn modelId="{4B2232B2-8771-478F-A841-E35F247240E5}" type="presOf" srcId="{97D55CBA-5C01-FB44-B6F3-F7A5F266C4C2}" destId="{B1BCAADA-FA62-7148-8804-F87E7EE841F2}" srcOrd="1" destOrd="0" presId="urn:microsoft.com/office/officeart/2005/8/layout/hierarchy3"/>
    <dgm:cxn modelId="{046459B3-6940-4066-BF7F-A25E905878C7}" type="presOf" srcId="{9C3D1543-E267-4E4D-9F92-F89BD8C720DD}" destId="{23D1C15B-6E66-4E77-BE35-D9EE2ECE64E6}" srcOrd="0" destOrd="0" presId="urn:microsoft.com/office/officeart/2005/8/layout/hierarchy3"/>
    <dgm:cxn modelId="{905E80B7-6AB0-9D4F-8FBA-93234172743E}" srcId="{3DA4794A-9DB6-1541-8493-A9C981726CAE}" destId="{B7FF44F4-5221-7841-84F7-BE9283F13F10}" srcOrd="2" destOrd="0" parTransId="{6EC2CD79-86CA-0E49-9998-78B8A85E0D27}" sibTransId="{E98F04F3-BCAA-A74D-81D1-FBC0D3F6164B}"/>
    <dgm:cxn modelId="{195292B8-4903-4BAA-851F-5DCE67700330}" type="presOf" srcId="{919B5A83-16BD-485A-88EB-AC55C4F2CED8}" destId="{3FF1FB90-6956-4E59-9ACD-D0F952C0B79A}" srcOrd="0" destOrd="0" presId="urn:microsoft.com/office/officeart/2005/8/layout/hierarchy3"/>
    <dgm:cxn modelId="{CB646DBA-29FF-FF42-9702-DE6B458E9E51}" srcId="{FE1616E8-9CED-3A40-BD15-C97212516E23}" destId="{3DA4794A-9DB6-1541-8493-A9C981726CAE}" srcOrd="1" destOrd="0" parTransId="{375309D8-A748-3244-9FAE-D37EB194FCAF}" sibTransId="{D72359B1-46D1-AD47-9EFA-7F5C8A46AB81}"/>
    <dgm:cxn modelId="{BD4C0EBB-F91F-4E17-99CB-016B7A728AFC}" type="presOf" srcId="{976AE661-7C17-42F4-9749-10850BA925D5}" destId="{DED7795C-DA4E-47F6-9D2B-819408EC29A0}" srcOrd="0" destOrd="0" presId="urn:microsoft.com/office/officeart/2005/8/layout/hierarchy3"/>
    <dgm:cxn modelId="{230AC0BC-01AD-4E08-83EB-1DDA2012DC25}" type="presOf" srcId="{D118C9AF-18F9-4DBF-8804-13BA1AB156EB}" destId="{A3ADC3CA-E22C-4069-B1F4-260E603284A7}" srcOrd="0" destOrd="0" presId="urn:microsoft.com/office/officeart/2005/8/layout/hierarchy3"/>
    <dgm:cxn modelId="{B148E9BE-86EC-4779-B7AE-A0E7621734BA}" type="presOf" srcId="{D6C93510-4B04-4A4C-BBEE-8F3084783B74}" destId="{1F6A2C89-CEAB-9343-93E1-165945D1461B}" srcOrd="0" destOrd="0" presId="urn:microsoft.com/office/officeart/2005/8/layout/hierarchy3"/>
    <dgm:cxn modelId="{96281FBF-048D-4E5D-A0DF-A41A45AA302A}" type="presOf" srcId="{B7FF44F4-5221-7841-84F7-BE9283F13F10}" destId="{0C1497CD-4623-CC47-8AD3-4CD2385C7ACD}" srcOrd="0" destOrd="0" presId="urn:microsoft.com/office/officeart/2005/8/layout/hierarchy3"/>
    <dgm:cxn modelId="{1E18F3C2-F905-4042-9DCF-D2345CF333D6}" type="presOf" srcId="{4C885814-A4CC-4266-8F30-3B640A0D71A1}" destId="{8921CD80-FE32-4CBA-85EC-BC7D1D328612}" srcOrd="0" destOrd="0" presId="urn:microsoft.com/office/officeart/2005/8/layout/hierarchy3"/>
    <dgm:cxn modelId="{4EC49EC4-04F0-47F1-8137-EE7CEABD8C67}" type="presOf" srcId="{3DA4794A-9DB6-1541-8493-A9C981726CAE}" destId="{47D97BF1-3A49-EF48-B705-47CC32296841}" srcOrd="1" destOrd="0" presId="urn:microsoft.com/office/officeart/2005/8/layout/hierarchy3"/>
    <dgm:cxn modelId="{03F729C6-747B-443D-863A-0FABEC5E5057}" type="presOf" srcId="{BAA66FE4-49F5-4EBA-A2BB-DCDC1E043A38}" destId="{43576703-29D2-4745-A32E-8DA4E1685D26}" srcOrd="0" destOrd="0" presId="urn:microsoft.com/office/officeart/2005/8/layout/hierarchy3"/>
    <dgm:cxn modelId="{845B4AC6-F5CD-43EC-A0B1-5C9F581D622A}" type="presOf" srcId="{5B82518A-79B2-844C-AFCA-942EC2E0E11E}" destId="{35AC1234-56BB-CE4D-9351-86B19E825525}" srcOrd="0" destOrd="0" presId="urn:microsoft.com/office/officeart/2005/8/layout/hierarchy3"/>
    <dgm:cxn modelId="{D2B05EC8-BF6B-466B-A720-2BD96171304E}" type="presOf" srcId="{FCFEF71A-5BD7-4CE6-B481-D81EDCB7DBE7}" destId="{D57319BB-3BFE-42CB-B3F2-9A07ABE10DA4}" srcOrd="0" destOrd="0" presId="urn:microsoft.com/office/officeart/2005/8/layout/hierarchy3"/>
    <dgm:cxn modelId="{E1555FCA-FA2A-4755-8F22-76DA71B6C2A3}" type="presOf" srcId="{1C3826B5-415D-41E7-BD86-0A26A98DC09E}" destId="{AA1635EF-F010-4C43-8D49-FE0F8A96C877}" srcOrd="0" destOrd="0" presId="urn:microsoft.com/office/officeart/2005/8/layout/hierarchy3"/>
    <dgm:cxn modelId="{133E9DCA-5A11-460E-A47F-2824BC18C48B}" type="presOf" srcId="{D41D4A5F-E5C7-4517-A9FF-71D03D340637}" destId="{D0B22D7B-69A0-4E97-8460-632DC3A1C8AE}" srcOrd="0" destOrd="0" presId="urn:microsoft.com/office/officeart/2005/8/layout/hierarchy3"/>
    <dgm:cxn modelId="{C9B9B2CB-7A92-4347-BA3A-B87A944E3EA2}" srcId="{7593142D-CEA8-3F4A-9BB5-10834C4EAE78}" destId="{1569441F-DF47-4EEA-A231-D2C2997C1847}" srcOrd="3" destOrd="0" parTransId="{F18F7A7B-2C32-4D17-B059-6971CA94DE9F}" sibTransId="{DAF46C2C-6255-40F9-99F3-445D0F34650E}"/>
    <dgm:cxn modelId="{7A1927D2-AE7F-43A9-8470-F457F7BDCBD8}" srcId="{FE1616E8-9CED-3A40-BD15-C97212516E23}" destId="{FC7DDA8A-FE85-4085-942A-BD7283B94F4C}" srcOrd="4" destOrd="0" parTransId="{CFD0095E-6B4D-4287-8E9B-F4030B5F3096}" sibTransId="{9F2BAD23-0693-4978-99BB-56AE17C76A05}"/>
    <dgm:cxn modelId="{741223D5-4195-48DF-8922-3A71033D1C0A}" type="presOf" srcId="{6614C0FC-8B41-45BE-86E2-C770158851BF}" destId="{E29F550B-2614-4286-87C3-2218F12B5280}" srcOrd="0" destOrd="0" presId="urn:microsoft.com/office/officeart/2005/8/layout/hierarchy3"/>
    <dgm:cxn modelId="{C31A05DB-F66D-441E-BDEA-2D413BBDAE04}" type="presOf" srcId="{59961870-E1EC-4092-A2B1-BAA3A1511747}" destId="{06BAA5A0-D2A0-4F2E-9B9F-C55812ACEE53}" srcOrd="0" destOrd="0" presId="urn:microsoft.com/office/officeart/2005/8/layout/hierarchy3"/>
    <dgm:cxn modelId="{B47424DB-F5EA-4E53-9E20-598167C1AFF3}" srcId="{FC7DDA8A-FE85-4085-942A-BD7283B94F4C}" destId="{04AF0FAC-2057-47CA-A386-131CC4AB6450}" srcOrd="2" destOrd="0" parTransId="{73FE6A0D-9876-4F3F-AC42-F95999C5F300}" sibTransId="{E3AE1DF3-08CE-433D-8D76-695477B22AD0}"/>
    <dgm:cxn modelId="{C04377DB-529A-4357-8350-D2A8FF257B6B}" type="presOf" srcId="{22A50446-E8D4-48C5-8A67-1839A761898D}" destId="{53E8C205-1984-4A30-B8C6-6EAA88B366F9}" srcOrd="0" destOrd="0" presId="urn:microsoft.com/office/officeart/2005/8/layout/hierarchy3"/>
    <dgm:cxn modelId="{5053E0DB-BEF0-4745-B080-5C2D19DC2EE5}" type="presOf" srcId="{F18F7A7B-2C32-4D17-B059-6971CA94DE9F}" destId="{054C3EB9-9064-43D7-BA05-3BA4217F4C20}" srcOrd="0" destOrd="0" presId="urn:microsoft.com/office/officeart/2005/8/layout/hierarchy3"/>
    <dgm:cxn modelId="{123DC4DD-4B2E-6542-BD3D-3EA76E4895D9}" srcId="{FE1616E8-9CED-3A40-BD15-C97212516E23}" destId="{97D55CBA-5C01-FB44-B6F3-F7A5F266C4C2}" srcOrd="3" destOrd="0" parTransId="{F5328F24-5B5A-B34F-8B00-0519C5A29DE5}" sibTransId="{D75E6B36-3E24-DC4F-BE79-B01C8411C44F}"/>
    <dgm:cxn modelId="{5A5CA6E0-166F-4BA4-93CB-AB57F32FEAFA}" type="presOf" srcId="{A20FB949-F0B5-4217-9A2C-AA988F7EDDBA}" destId="{BCFFB115-2B5A-4335-A7B5-EB9B99BD6F36}" srcOrd="0" destOrd="0" presId="urn:microsoft.com/office/officeart/2005/8/layout/hierarchy3"/>
    <dgm:cxn modelId="{64B837E3-0194-EA44-A07F-FBEEDDCC51ED}" srcId="{FE1616E8-9CED-3A40-BD15-C97212516E23}" destId="{7593142D-CEA8-3F4A-9BB5-10834C4EAE78}" srcOrd="0" destOrd="0" parTransId="{49F8BF4D-70B5-3B48-9CD9-2328677FF126}" sibTransId="{1A6B6008-2553-F74F-8F7A-11AEF528CD97}"/>
    <dgm:cxn modelId="{E0A68DE6-59D6-49F1-A7F5-7EB1B2B901C3}" srcId="{58BA9BC4-4492-4C49-A87D-2DED3154FCB1}" destId="{4C885814-A4CC-4266-8F30-3B640A0D71A1}" srcOrd="3" destOrd="0" parTransId="{0B6CADEC-676C-401F-BA33-E4A5234EF0A1}" sibTransId="{ECF9E321-6EED-4B97-B25C-D089882DCBBD}"/>
    <dgm:cxn modelId="{5BA148E8-B2E3-4E15-ACBE-D90472EBFEAE}" type="presOf" srcId="{7364FFB8-23E5-4B57-8148-6561E1BF78ED}" destId="{C4A35E97-F8C2-4AF7-9E88-93953B96ED60}" srcOrd="0" destOrd="0" presId="urn:microsoft.com/office/officeart/2005/8/layout/hierarchy3"/>
    <dgm:cxn modelId="{B4E8B2EF-D28D-4A20-9D4D-A353690CD7A6}" srcId="{3DA4794A-9DB6-1541-8493-A9C981726CAE}" destId="{6614C0FC-8B41-45BE-86E2-C770158851BF}" srcOrd="4" destOrd="0" parTransId="{A20FB949-F0B5-4217-9A2C-AA988F7EDDBA}" sibTransId="{8ADB5C01-6D47-4C76-A390-D844A49BD8E9}"/>
    <dgm:cxn modelId="{6620CAF1-631E-4179-867B-6845DEBBE373}" type="presOf" srcId="{360030D8-0A83-439A-9423-81FFF8786E8D}" destId="{E26A6C26-B1C4-4B78-9ED6-875ED56CDAE6}" srcOrd="0" destOrd="0" presId="urn:microsoft.com/office/officeart/2005/8/layout/hierarchy3"/>
    <dgm:cxn modelId="{65582EF2-0B2A-4906-981E-5079C2B67EA9}" type="presOf" srcId="{943F531E-967F-445C-AB63-6C1C1BAC73A1}" destId="{B84D7841-A4EA-4B59-99C4-42A3D9BD90C5}" srcOrd="0" destOrd="0" presId="urn:microsoft.com/office/officeart/2005/8/layout/hierarchy3"/>
    <dgm:cxn modelId="{7CB69BF9-AA2A-4D53-B61B-A6C5001F2C84}" srcId="{97D55CBA-5C01-FB44-B6F3-F7A5F266C4C2}" destId="{D41D4A5F-E5C7-4517-A9FF-71D03D340637}" srcOrd="6" destOrd="0" parTransId="{FE8C097C-F784-4FCA-8285-4A0CC44DB932}" sibTransId="{FBDE7685-8E4C-446F-9D2D-2B1BD0C161EF}"/>
    <dgm:cxn modelId="{A5C3D152-E58A-4CA2-88FD-D72D3BB23CF9}" type="presParOf" srcId="{36FB75AF-2287-4444-9A04-D2CE4088ABE9}" destId="{A18861AE-8360-6643-8F7F-1F11D03ED2DF}" srcOrd="0" destOrd="0" presId="urn:microsoft.com/office/officeart/2005/8/layout/hierarchy3"/>
    <dgm:cxn modelId="{85771FB3-DC9B-4C22-8496-A474A74E594D}" type="presParOf" srcId="{A18861AE-8360-6643-8F7F-1F11D03ED2DF}" destId="{3253A271-953B-E74D-B79A-664C9545EA11}" srcOrd="0" destOrd="0" presId="urn:microsoft.com/office/officeart/2005/8/layout/hierarchy3"/>
    <dgm:cxn modelId="{F2DE047B-1801-422C-AAE9-6E4EE2F9FE1B}" type="presParOf" srcId="{3253A271-953B-E74D-B79A-664C9545EA11}" destId="{5E61068A-1C82-EC4C-8066-4E5ABBC1E901}" srcOrd="0" destOrd="0" presId="urn:microsoft.com/office/officeart/2005/8/layout/hierarchy3"/>
    <dgm:cxn modelId="{357590B1-8EEA-4D62-B644-D7DE6BC86840}" type="presParOf" srcId="{3253A271-953B-E74D-B79A-664C9545EA11}" destId="{BF2DEE56-F797-5647-9AB8-4835A8AE23F6}" srcOrd="1" destOrd="0" presId="urn:microsoft.com/office/officeart/2005/8/layout/hierarchy3"/>
    <dgm:cxn modelId="{BAD03D10-4DF9-41DE-99F8-A4F52F72DBBB}" type="presParOf" srcId="{A18861AE-8360-6643-8F7F-1F11D03ED2DF}" destId="{D89D33A4-8260-E948-B3AD-FB2178C3F1F5}" srcOrd="1" destOrd="0" presId="urn:microsoft.com/office/officeart/2005/8/layout/hierarchy3"/>
    <dgm:cxn modelId="{7A381CF7-B7F2-4620-9BF9-43D7B4EE3C7E}" type="presParOf" srcId="{D89D33A4-8260-E948-B3AD-FB2178C3F1F5}" destId="{1F6A2C89-CEAB-9343-93E1-165945D1461B}" srcOrd="0" destOrd="0" presId="urn:microsoft.com/office/officeart/2005/8/layout/hierarchy3"/>
    <dgm:cxn modelId="{726822DF-26FF-4675-98C2-59111E90BC0E}" type="presParOf" srcId="{D89D33A4-8260-E948-B3AD-FB2178C3F1F5}" destId="{35AC1234-56BB-CE4D-9351-86B19E825525}" srcOrd="1" destOrd="0" presId="urn:microsoft.com/office/officeart/2005/8/layout/hierarchy3"/>
    <dgm:cxn modelId="{DA6534A3-B404-4A0F-A493-3764D7419F98}" type="presParOf" srcId="{D89D33A4-8260-E948-B3AD-FB2178C3F1F5}" destId="{6F142E88-6271-BA42-80D2-953A0F9E6641}" srcOrd="2" destOrd="0" presId="urn:microsoft.com/office/officeart/2005/8/layout/hierarchy3"/>
    <dgm:cxn modelId="{016CE063-47B0-45A9-9B4C-F13909DEBD4D}" type="presParOf" srcId="{D89D33A4-8260-E948-B3AD-FB2178C3F1F5}" destId="{862BF166-A0B4-E042-80B8-132ABA541DA9}" srcOrd="3" destOrd="0" presId="urn:microsoft.com/office/officeart/2005/8/layout/hierarchy3"/>
    <dgm:cxn modelId="{24682694-C3FC-4323-BA87-ECB6380CDC32}" type="presParOf" srcId="{D89D33A4-8260-E948-B3AD-FB2178C3F1F5}" destId="{0B02506B-2798-4FD0-B571-B91167191677}" srcOrd="4" destOrd="0" presId="urn:microsoft.com/office/officeart/2005/8/layout/hierarchy3"/>
    <dgm:cxn modelId="{1478F1C9-27FA-48B5-AB69-811C53E765F2}" type="presParOf" srcId="{D89D33A4-8260-E948-B3AD-FB2178C3F1F5}" destId="{E26A6C26-B1C4-4B78-9ED6-875ED56CDAE6}" srcOrd="5" destOrd="0" presId="urn:microsoft.com/office/officeart/2005/8/layout/hierarchy3"/>
    <dgm:cxn modelId="{5F0D4749-5C33-41EE-998C-C4B8229B8920}" type="presParOf" srcId="{D89D33A4-8260-E948-B3AD-FB2178C3F1F5}" destId="{054C3EB9-9064-43D7-BA05-3BA4217F4C20}" srcOrd="6" destOrd="0" presId="urn:microsoft.com/office/officeart/2005/8/layout/hierarchy3"/>
    <dgm:cxn modelId="{8CB29263-3937-44CF-B9B0-ECB08BA793E7}" type="presParOf" srcId="{D89D33A4-8260-E948-B3AD-FB2178C3F1F5}" destId="{F1C08165-F1BE-4CD3-85AB-76A718276476}" srcOrd="7" destOrd="0" presId="urn:microsoft.com/office/officeart/2005/8/layout/hierarchy3"/>
    <dgm:cxn modelId="{9B9A6751-8FD3-4E60-B2E3-8F4E4A413110}" type="presParOf" srcId="{36FB75AF-2287-4444-9A04-D2CE4088ABE9}" destId="{35EA0B36-24C7-8D46-ACD4-E0ECC15276CA}" srcOrd="1" destOrd="0" presId="urn:microsoft.com/office/officeart/2005/8/layout/hierarchy3"/>
    <dgm:cxn modelId="{271914A9-7D86-4924-B002-93D046DD7214}" type="presParOf" srcId="{35EA0B36-24C7-8D46-ACD4-E0ECC15276CA}" destId="{F2CF6C45-D9E6-3648-AF7B-861A636E98FA}" srcOrd="0" destOrd="0" presId="urn:microsoft.com/office/officeart/2005/8/layout/hierarchy3"/>
    <dgm:cxn modelId="{DCFD8A9D-24BA-4C6E-9847-03BFE93E892E}" type="presParOf" srcId="{F2CF6C45-D9E6-3648-AF7B-861A636E98FA}" destId="{CD173563-AD4B-8D41-8814-11893A5288F4}" srcOrd="0" destOrd="0" presId="urn:microsoft.com/office/officeart/2005/8/layout/hierarchy3"/>
    <dgm:cxn modelId="{026537F5-BF5F-427E-879C-46648C63AC70}" type="presParOf" srcId="{F2CF6C45-D9E6-3648-AF7B-861A636E98FA}" destId="{47D97BF1-3A49-EF48-B705-47CC32296841}" srcOrd="1" destOrd="0" presId="urn:microsoft.com/office/officeart/2005/8/layout/hierarchy3"/>
    <dgm:cxn modelId="{E07AD64A-6250-4C12-9039-A7649F918D66}" type="presParOf" srcId="{35EA0B36-24C7-8D46-ACD4-E0ECC15276CA}" destId="{314F67CC-9F7C-6044-97A8-A9808A27EA97}" srcOrd="1" destOrd="0" presId="urn:microsoft.com/office/officeart/2005/8/layout/hierarchy3"/>
    <dgm:cxn modelId="{6AD694E7-F8E9-4543-94FC-EDED8CA28FAF}" type="presParOf" srcId="{314F67CC-9F7C-6044-97A8-A9808A27EA97}" destId="{05EE84B6-DB79-7643-A2EC-528FDAF2C09F}" srcOrd="0" destOrd="0" presId="urn:microsoft.com/office/officeart/2005/8/layout/hierarchy3"/>
    <dgm:cxn modelId="{F9601924-1A9B-4A24-8D81-F2CE64C431DA}" type="presParOf" srcId="{314F67CC-9F7C-6044-97A8-A9808A27EA97}" destId="{7A1C921C-55C7-5344-A5D6-F2E41DC29E8D}" srcOrd="1" destOrd="0" presId="urn:microsoft.com/office/officeart/2005/8/layout/hierarchy3"/>
    <dgm:cxn modelId="{9A29A49D-AA7A-4FB5-A6D5-A0432A4448A6}" type="presParOf" srcId="{314F67CC-9F7C-6044-97A8-A9808A27EA97}" destId="{B84D7841-A4EA-4B59-99C4-42A3D9BD90C5}" srcOrd="2" destOrd="0" presId="urn:microsoft.com/office/officeart/2005/8/layout/hierarchy3"/>
    <dgm:cxn modelId="{E6D7C7E9-61C4-4BE1-AF24-1187C88E026E}" type="presParOf" srcId="{314F67CC-9F7C-6044-97A8-A9808A27EA97}" destId="{71755EC8-3E4C-43D8-A286-B86D8E4C983E}" srcOrd="3" destOrd="0" presId="urn:microsoft.com/office/officeart/2005/8/layout/hierarchy3"/>
    <dgm:cxn modelId="{D55D7543-2F9E-45CA-8F60-3FE8076721D8}" type="presParOf" srcId="{314F67CC-9F7C-6044-97A8-A9808A27EA97}" destId="{B69C9756-ADC3-894A-8EE6-DC06742C32CC}" srcOrd="4" destOrd="0" presId="urn:microsoft.com/office/officeart/2005/8/layout/hierarchy3"/>
    <dgm:cxn modelId="{B921F267-6A11-448C-85CF-C7F821A578E4}" type="presParOf" srcId="{314F67CC-9F7C-6044-97A8-A9808A27EA97}" destId="{0C1497CD-4623-CC47-8AD3-4CD2385C7ACD}" srcOrd="5" destOrd="0" presId="urn:microsoft.com/office/officeart/2005/8/layout/hierarchy3"/>
    <dgm:cxn modelId="{EEBCEB57-2A16-43E5-8778-7C4F06BB2241}" type="presParOf" srcId="{314F67CC-9F7C-6044-97A8-A9808A27EA97}" destId="{B90C60C3-4C14-4074-9A32-B5CD0278C6BE}" srcOrd="6" destOrd="0" presId="urn:microsoft.com/office/officeart/2005/8/layout/hierarchy3"/>
    <dgm:cxn modelId="{E2201B09-B7B8-437E-9C3A-2ED7C60CF3C8}" type="presParOf" srcId="{314F67CC-9F7C-6044-97A8-A9808A27EA97}" destId="{F8491170-2A4C-425F-9167-1993CB502AD3}" srcOrd="7" destOrd="0" presId="urn:microsoft.com/office/officeart/2005/8/layout/hierarchy3"/>
    <dgm:cxn modelId="{9BE2771F-04EC-4D52-A073-F326C2B1E273}" type="presParOf" srcId="{314F67CC-9F7C-6044-97A8-A9808A27EA97}" destId="{BCFFB115-2B5A-4335-A7B5-EB9B99BD6F36}" srcOrd="8" destOrd="0" presId="urn:microsoft.com/office/officeart/2005/8/layout/hierarchy3"/>
    <dgm:cxn modelId="{57B02834-4168-45EE-86F3-F5589F3EC741}" type="presParOf" srcId="{314F67CC-9F7C-6044-97A8-A9808A27EA97}" destId="{E29F550B-2614-4286-87C3-2218F12B5280}" srcOrd="9" destOrd="0" presId="urn:microsoft.com/office/officeart/2005/8/layout/hierarchy3"/>
    <dgm:cxn modelId="{0FFC475A-51E8-49C8-9C1B-E5A9603CE8E3}" type="presParOf" srcId="{314F67CC-9F7C-6044-97A8-A9808A27EA97}" destId="{06BAA5A0-D2A0-4F2E-9B9F-C55812ACEE53}" srcOrd="10" destOrd="0" presId="urn:microsoft.com/office/officeart/2005/8/layout/hierarchy3"/>
    <dgm:cxn modelId="{D86AE66B-57E8-4D9F-8054-9403CF9F6178}" type="presParOf" srcId="{314F67CC-9F7C-6044-97A8-A9808A27EA97}" destId="{96117104-D306-4BE4-BE30-663578E2059A}" srcOrd="11" destOrd="0" presId="urn:microsoft.com/office/officeart/2005/8/layout/hierarchy3"/>
    <dgm:cxn modelId="{06808B2E-7A76-4FCE-B483-B923122839A5}" type="presParOf" srcId="{36FB75AF-2287-4444-9A04-D2CE4088ABE9}" destId="{31191E75-AD01-3C45-8D82-72584C085CFE}" srcOrd="2" destOrd="0" presId="urn:microsoft.com/office/officeart/2005/8/layout/hierarchy3"/>
    <dgm:cxn modelId="{822465E3-DB22-482A-BB6C-F4FFB47A39FD}" type="presParOf" srcId="{31191E75-AD01-3C45-8D82-72584C085CFE}" destId="{22F33531-1EAB-2247-8C9A-C8D254888A77}" srcOrd="0" destOrd="0" presId="urn:microsoft.com/office/officeart/2005/8/layout/hierarchy3"/>
    <dgm:cxn modelId="{F99577CD-3308-4A5D-8A0F-677E4EECC9F6}" type="presParOf" srcId="{22F33531-1EAB-2247-8C9A-C8D254888A77}" destId="{5567F2DE-7C43-614E-A584-FD3859BA58F4}" srcOrd="0" destOrd="0" presId="urn:microsoft.com/office/officeart/2005/8/layout/hierarchy3"/>
    <dgm:cxn modelId="{E61403FC-6413-4439-8D7B-8F2B233B9456}" type="presParOf" srcId="{22F33531-1EAB-2247-8C9A-C8D254888A77}" destId="{5B6C18E6-DDC5-C646-9767-8F820A6CE0B0}" srcOrd="1" destOrd="0" presId="urn:microsoft.com/office/officeart/2005/8/layout/hierarchy3"/>
    <dgm:cxn modelId="{A31E503B-BD81-4C8C-A66C-BF0E77C6CCF2}" type="presParOf" srcId="{31191E75-AD01-3C45-8D82-72584C085CFE}" destId="{2698B568-A76A-A949-A7E3-9CA958EC1B39}" srcOrd="1" destOrd="0" presId="urn:microsoft.com/office/officeart/2005/8/layout/hierarchy3"/>
    <dgm:cxn modelId="{936CF06B-2B18-47E2-9FFD-E6FDC22159B1}" type="presParOf" srcId="{2698B568-A76A-A949-A7E3-9CA958EC1B39}" destId="{C5EDF39E-88AE-E741-ACDD-C0AF8E9EE2E8}" srcOrd="0" destOrd="0" presId="urn:microsoft.com/office/officeart/2005/8/layout/hierarchy3"/>
    <dgm:cxn modelId="{8D60550F-EC40-426E-8A9A-842C772B1E58}" type="presParOf" srcId="{2698B568-A76A-A949-A7E3-9CA958EC1B39}" destId="{68B8DE8C-668B-7345-A241-A9588B2C1304}" srcOrd="1" destOrd="0" presId="urn:microsoft.com/office/officeart/2005/8/layout/hierarchy3"/>
    <dgm:cxn modelId="{C05A4B17-66FE-45EA-B2D6-E6FF5890FE46}" type="presParOf" srcId="{2698B568-A76A-A949-A7E3-9CA958EC1B39}" destId="{850EC3BD-348E-4E0F-AA42-E7DBF4DA711E}" srcOrd="2" destOrd="0" presId="urn:microsoft.com/office/officeart/2005/8/layout/hierarchy3"/>
    <dgm:cxn modelId="{E8D75EF9-6EDA-4877-986D-01E28B5A2183}" type="presParOf" srcId="{2698B568-A76A-A949-A7E3-9CA958EC1B39}" destId="{D57319BB-3BFE-42CB-B3F2-9A07ABE10DA4}" srcOrd="3" destOrd="0" presId="urn:microsoft.com/office/officeart/2005/8/layout/hierarchy3"/>
    <dgm:cxn modelId="{253D431F-DC18-4856-8495-0AEBB67C2224}" type="presParOf" srcId="{2698B568-A76A-A949-A7E3-9CA958EC1B39}" destId="{982FE9FA-A92A-4AA6-8AE7-F87097BC7143}" srcOrd="4" destOrd="0" presId="urn:microsoft.com/office/officeart/2005/8/layout/hierarchy3"/>
    <dgm:cxn modelId="{E687A747-4DA6-4913-9504-68C97FD60538}" type="presParOf" srcId="{2698B568-A76A-A949-A7E3-9CA958EC1B39}" destId="{9109FF58-39D6-4059-8BB7-6B8E22C54859}" srcOrd="5" destOrd="0" presId="urn:microsoft.com/office/officeart/2005/8/layout/hierarchy3"/>
    <dgm:cxn modelId="{495257D7-0DA6-444D-AB25-B0C0BE8D1798}" type="presParOf" srcId="{2698B568-A76A-A949-A7E3-9CA958EC1B39}" destId="{B10F0F24-D669-4E9A-86BB-981A59EC5D90}" srcOrd="6" destOrd="0" presId="urn:microsoft.com/office/officeart/2005/8/layout/hierarchy3"/>
    <dgm:cxn modelId="{2ED94A33-855B-4674-A855-6A714F2F1C3C}" type="presParOf" srcId="{2698B568-A76A-A949-A7E3-9CA958EC1B39}" destId="{8921CD80-FE32-4CBA-85EC-BC7D1D328612}" srcOrd="7" destOrd="0" presId="urn:microsoft.com/office/officeart/2005/8/layout/hierarchy3"/>
    <dgm:cxn modelId="{2AAE4510-BE3A-439F-86FD-9972B1C83CD0}" type="presParOf" srcId="{2698B568-A76A-A949-A7E3-9CA958EC1B39}" destId="{50EAC86D-F37F-4EF8-82E7-684E17F2CF31}" srcOrd="8" destOrd="0" presId="urn:microsoft.com/office/officeart/2005/8/layout/hierarchy3"/>
    <dgm:cxn modelId="{3B8C5ECA-4159-46DA-B086-A02D3FD754F2}" type="presParOf" srcId="{2698B568-A76A-A949-A7E3-9CA958EC1B39}" destId="{AA1635EF-F010-4C43-8D49-FE0F8A96C877}" srcOrd="9" destOrd="0" presId="urn:microsoft.com/office/officeart/2005/8/layout/hierarchy3"/>
    <dgm:cxn modelId="{0347D11A-4AD6-4BCA-AA15-78655E0FD121}" type="presParOf" srcId="{2698B568-A76A-A949-A7E3-9CA958EC1B39}" destId="{8DA20BA7-6D8E-499D-8E89-8D14B701E405}" srcOrd="10" destOrd="0" presId="urn:microsoft.com/office/officeart/2005/8/layout/hierarchy3"/>
    <dgm:cxn modelId="{5553C0A0-68C3-455A-B490-FD17B3F448C4}" type="presParOf" srcId="{2698B568-A76A-A949-A7E3-9CA958EC1B39}" destId="{B60F564B-6951-4E28-B758-3B3C6DC1C634}" srcOrd="11" destOrd="0" presId="urn:microsoft.com/office/officeart/2005/8/layout/hierarchy3"/>
    <dgm:cxn modelId="{7529F46F-6CC7-4502-BE34-79F47C7298F7}" type="presParOf" srcId="{36FB75AF-2287-4444-9A04-D2CE4088ABE9}" destId="{10A7CE73-1E5A-174B-8085-521EE7C639B3}" srcOrd="3" destOrd="0" presId="urn:microsoft.com/office/officeart/2005/8/layout/hierarchy3"/>
    <dgm:cxn modelId="{31F4A09D-A414-4F07-9C1D-8BCF5F6B9847}" type="presParOf" srcId="{10A7CE73-1E5A-174B-8085-521EE7C639B3}" destId="{18362767-75E4-4041-83B1-46C8E0572827}" srcOrd="0" destOrd="0" presId="urn:microsoft.com/office/officeart/2005/8/layout/hierarchy3"/>
    <dgm:cxn modelId="{563B9FE8-3FD6-4572-BE41-1442CBAD6C3A}" type="presParOf" srcId="{18362767-75E4-4041-83B1-46C8E0572827}" destId="{FC9D1C38-E7B2-5642-861D-1E7488078563}" srcOrd="0" destOrd="0" presId="urn:microsoft.com/office/officeart/2005/8/layout/hierarchy3"/>
    <dgm:cxn modelId="{B273BC2C-DDBD-4FB3-BD56-960724EF83DC}" type="presParOf" srcId="{18362767-75E4-4041-83B1-46C8E0572827}" destId="{B1BCAADA-FA62-7148-8804-F87E7EE841F2}" srcOrd="1" destOrd="0" presId="urn:microsoft.com/office/officeart/2005/8/layout/hierarchy3"/>
    <dgm:cxn modelId="{6415BD32-CCD3-4E81-BBD3-EA719E4EEBAA}" type="presParOf" srcId="{10A7CE73-1E5A-174B-8085-521EE7C639B3}" destId="{C91A44E1-2CA9-F044-9561-462361103962}" srcOrd="1" destOrd="0" presId="urn:microsoft.com/office/officeart/2005/8/layout/hierarchy3"/>
    <dgm:cxn modelId="{70FB3294-7894-401A-924C-02B60B5C8A6E}" type="presParOf" srcId="{C91A44E1-2CA9-F044-9561-462361103962}" destId="{3B1B6F90-2CB6-4428-BCE0-2975E69E92F6}" srcOrd="0" destOrd="0" presId="urn:microsoft.com/office/officeart/2005/8/layout/hierarchy3"/>
    <dgm:cxn modelId="{168B041E-CDA2-4A04-A63C-FC28158C16E9}" type="presParOf" srcId="{C91A44E1-2CA9-F044-9561-462361103962}" destId="{6901EDDA-D2A4-474C-BE41-4EC12C002F72}" srcOrd="1" destOrd="0" presId="urn:microsoft.com/office/officeart/2005/8/layout/hierarchy3"/>
    <dgm:cxn modelId="{A135BA88-03EB-4FC7-AB9A-03FCD91CD764}" type="presParOf" srcId="{C91A44E1-2CA9-F044-9561-462361103962}" destId="{8AAAC264-AE58-4B53-8D68-BE082D02FC72}" srcOrd="2" destOrd="0" presId="urn:microsoft.com/office/officeart/2005/8/layout/hierarchy3"/>
    <dgm:cxn modelId="{C8682595-5A93-4D85-8C86-2FAA8E8DC812}" type="presParOf" srcId="{C91A44E1-2CA9-F044-9561-462361103962}" destId="{DED7795C-DA4E-47F6-9D2B-819408EC29A0}" srcOrd="3" destOrd="0" presId="urn:microsoft.com/office/officeart/2005/8/layout/hierarchy3"/>
    <dgm:cxn modelId="{328D2CFE-BD5C-47BB-83CB-C5FDD3CF9333}" type="presParOf" srcId="{C91A44E1-2CA9-F044-9561-462361103962}" destId="{A3ADC3CA-E22C-4069-B1F4-260E603284A7}" srcOrd="4" destOrd="0" presId="urn:microsoft.com/office/officeart/2005/8/layout/hierarchy3"/>
    <dgm:cxn modelId="{5B45EA95-D3FB-4022-B3FD-A5D3213BCEBD}" type="presParOf" srcId="{C91A44E1-2CA9-F044-9561-462361103962}" destId="{8733610C-086C-498F-94E6-0435E853B095}" srcOrd="5" destOrd="0" presId="urn:microsoft.com/office/officeart/2005/8/layout/hierarchy3"/>
    <dgm:cxn modelId="{A4BC3464-AACE-4A1B-9CD8-E61F36717E5B}" type="presParOf" srcId="{C91A44E1-2CA9-F044-9561-462361103962}" destId="{43576703-29D2-4745-A32E-8DA4E1685D26}" srcOrd="6" destOrd="0" presId="urn:microsoft.com/office/officeart/2005/8/layout/hierarchy3"/>
    <dgm:cxn modelId="{EC9A0185-D71C-4E71-A342-B42C201D8350}" type="presParOf" srcId="{C91A44E1-2CA9-F044-9561-462361103962}" destId="{2499EC9E-E0EF-4442-8484-18F60DECF319}" srcOrd="7" destOrd="0" presId="urn:microsoft.com/office/officeart/2005/8/layout/hierarchy3"/>
    <dgm:cxn modelId="{FC540BE9-2F93-4701-B0DB-E2086BEEEF49}" type="presParOf" srcId="{C91A44E1-2CA9-F044-9561-462361103962}" destId="{48CCD2D5-E6D8-4814-9144-8B86DCC44FEE}" srcOrd="8" destOrd="0" presId="urn:microsoft.com/office/officeart/2005/8/layout/hierarchy3"/>
    <dgm:cxn modelId="{90DD7EFB-BEFA-4C02-8565-8C3DD96F8DA5}" type="presParOf" srcId="{C91A44E1-2CA9-F044-9561-462361103962}" destId="{53E8C205-1984-4A30-B8C6-6EAA88B366F9}" srcOrd="9" destOrd="0" presId="urn:microsoft.com/office/officeart/2005/8/layout/hierarchy3"/>
    <dgm:cxn modelId="{F5069046-20FC-4A59-A28E-71F93EC0C7A5}" type="presParOf" srcId="{C91A44E1-2CA9-F044-9561-462361103962}" destId="{FF9165D8-ACA1-4165-9E62-50FBE3DFF5E9}" srcOrd="10" destOrd="0" presId="urn:microsoft.com/office/officeart/2005/8/layout/hierarchy3"/>
    <dgm:cxn modelId="{37AF179B-FC77-41BA-ABFF-723D6939A14B}" type="presParOf" srcId="{C91A44E1-2CA9-F044-9561-462361103962}" destId="{FDC6D42C-1E31-4AA1-A1A5-509BEF15069F}" srcOrd="11" destOrd="0" presId="urn:microsoft.com/office/officeart/2005/8/layout/hierarchy3"/>
    <dgm:cxn modelId="{9734B2D3-0C1E-44D6-8644-F5E061555584}" type="presParOf" srcId="{C91A44E1-2CA9-F044-9561-462361103962}" destId="{77D14CD6-A4DE-4C25-8732-1EC4BB60A085}" srcOrd="12" destOrd="0" presId="urn:microsoft.com/office/officeart/2005/8/layout/hierarchy3"/>
    <dgm:cxn modelId="{E1A13636-55CE-434F-840B-2687D53CB1C7}" type="presParOf" srcId="{C91A44E1-2CA9-F044-9561-462361103962}" destId="{D0B22D7B-69A0-4E97-8460-632DC3A1C8AE}" srcOrd="13" destOrd="0" presId="urn:microsoft.com/office/officeart/2005/8/layout/hierarchy3"/>
    <dgm:cxn modelId="{66721FB7-8494-4B5B-96E2-DAAB74ACD493}" type="presParOf" srcId="{C91A44E1-2CA9-F044-9561-462361103962}" destId="{3FF1FB90-6956-4E59-9ACD-D0F952C0B79A}" srcOrd="14" destOrd="0" presId="urn:microsoft.com/office/officeart/2005/8/layout/hierarchy3"/>
    <dgm:cxn modelId="{BF0FACD0-DAEE-44BA-9373-EDE4608B4D4A}" type="presParOf" srcId="{C91A44E1-2CA9-F044-9561-462361103962}" destId="{C4A35E97-F8C2-4AF7-9E88-93953B96ED60}" srcOrd="15" destOrd="0" presId="urn:microsoft.com/office/officeart/2005/8/layout/hierarchy3"/>
    <dgm:cxn modelId="{EB23A3A8-42C0-4443-BB7F-E64CC762BF20}" type="presParOf" srcId="{C91A44E1-2CA9-F044-9561-462361103962}" destId="{49352006-15E4-471C-9E2D-E4B82334D25A}" srcOrd="16" destOrd="0" presId="urn:microsoft.com/office/officeart/2005/8/layout/hierarchy3"/>
    <dgm:cxn modelId="{481EA76A-72B2-4A63-922D-D2AF0E58322F}" type="presParOf" srcId="{C91A44E1-2CA9-F044-9561-462361103962}" destId="{A8FAF9FF-FC7C-465E-9BE7-43982F8FE3ED}" srcOrd="17" destOrd="0" presId="urn:microsoft.com/office/officeart/2005/8/layout/hierarchy3"/>
    <dgm:cxn modelId="{A481253E-C283-40A5-96C6-3B6053C16C33}" type="presParOf" srcId="{C91A44E1-2CA9-F044-9561-462361103962}" destId="{593F4AF1-7CCA-460D-ACA0-AFAED0B94C05}" srcOrd="18" destOrd="0" presId="urn:microsoft.com/office/officeart/2005/8/layout/hierarchy3"/>
    <dgm:cxn modelId="{AB4F1B43-CE22-4A57-AD8F-2029958CD853}" type="presParOf" srcId="{C91A44E1-2CA9-F044-9561-462361103962}" destId="{23D1C15B-6E66-4E77-BE35-D9EE2ECE64E6}" srcOrd="19" destOrd="0" presId="urn:microsoft.com/office/officeart/2005/8/layout/hierarchy3"/>
    <dgm:cxn modelId="{8B433EE6-4ED1-4ECF-B19A-D00F1091218B}" type="presParOf" srcId="{36FB75AF-2287-4444-9A04-D2CE4088ABE9}" destId="{E64C4C59-636F-4A8D-AF24-1808395E4D0F}" srcOrd="4" destOrd="0" presId="urn:microsoft.com/office/officeart/2005/8/layout/hierarchy3"/>
    <dgm:cxn modelId="{E0369088-C79C-4516-8DE6-C576CC65C91D}" type="presParOf" srcId="{E64C4C59-636F-4A8D-AF24-1808395E4D0F}" destId="{5ECBB4D5-B086-4B52-903C-FAC399679B45}" srcOrd="0" destOrd="0" presId="urn:microsoft.com/office/officeart/2005/8/layout/hierarchy3"/>
    <dgm:cxn modelId="{5B06047E-A263-40BC-9516-704B35A20E19}" type="presParOf" srcId="{5ECBB4D5-B086-4B52-903C-FAC399679B45}" destId="{AB40ECDF-696D-4C26-8E21-9A7C36B8B883}" srcOrd="0" destOrd="0" presId="urn:microsoft.com/office/officeart/2005/8/layout/hierarchy3"/>
    <dgm:cxn modelId="{30E9F1F3-190D-44A6-82B8-C000CBCECAC1}" type="presParOf" srcId="{5ECBB4D5-B086-4B52-903C-FAC399679B45}" destId="{7430A2F5-3465-41CF-936E-F6FC53BB738F}" srcOrd="1" destOrd="0" presId="urn:microsoft.com/office/officeart/2005/8/layout/hierarchy3"/>
    <dgm:cxn modelId="{CE556F1D-EF21-4616-93CD-F42FE581C4D6}" type="presParOf" srcId="{E64C4C59-636F-4A8D-AF24-1808395E4D0F}" destId="{F537F946-75DD-4987-988E-E97AA31DFF01}" srcOrd="1" destOrd="0" presId="urn:microsoft.com/office/officeart/2005/8/layout/hierarchy3"/>
    <dgm:cxn modelId="{179CE83A-4428-4D5B-833D-F63707CD42BA}" type="presParOf" srcId="{F537F946-75DD-4987-988E-E97AA31DFF01}" destId="{5E05638E-D8AD-43F0-ADEE-1520F6667903}" srcOrd="0" destOrd="0" presId="urn:microsoft.com/office/officeart/2005/8/layout/hierarchy3"/>
    <dgm:cxn modelId="{ABE0F7B5-6EF3-4738-97A8-2B7925B72092}" type="presParOf" srcId="{F537F946-75DD-4987-988E-E97AA31DFF01}" destId="{B1586002-4D5F-411A-80A1-BF4DE6CCDC9F}" srcOrd="1" destOrd="0" presId="urn:microsoft.com/office/officeart/2005/8/layout/hierarchy3"/>
    <dgm:cxn modelId="{C502F078-C97F-4BC1-BC65-75B037A32677}" type="presParOf" srcId="{F537F946-75DD-4987-988E-E97AA31DFF01}" destId="{08CE827C-DB94-4426-84B3-C89D9FE6B1B8}" srcOrd="2" destOrd="0" presId="urn:microsoft.com/office/officeart/2005/8/layout/hierarchy3"/>
    <dgm:cxn modelId="{B497F275-9116-4BA5-AA25-DF2094AE566D}" type="presParOf" srcId="{F537F946-75DD-4987-988E-E97AA31DFF01}" destId="{78E92E1E-679E-460E-B99F-C41BD84C24B0}" srcOrd="3" destOrd="0" presId="urn:microsoft.com/office/officeart/2005/8/layout/hierarchy3"/>
    <dgm:cxn modelId="{9E941318-5D3A-4370-A778-008E625F1036}" type="presParOf" srcId="{F537F946-75DD-4987-988E-E97AA31DFF01}" destId="{3D84EA42-1437-4234-8DCD-8F6D59543F21}" srcOrd="4" destOrd="0" presId="urn:microsoft.com/office/officeart/2005/8/layout/hierarchy3"/>
    <dgm:cxn modelId="{C3DEAA39-24C2-4D2A-A05F-FAA1051DCAF9}" type="presParOf" srcId="{F537F946-75DD-4987-988E-E97AA31DFF01}" destId="{391CB7D0-3B4E-4C6D-93E6-9C035044B76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1068A-1C82-EC4C-8066-4E5ABBC1E901}">
      <dsp:nvSpPr>
        <dsp:cNvPr id="0" name=""/>
        <dsp:cNvSpPr/>
      </dsp:nvSpPr>
      <dsp:spPr>
        <a:xfrm>
          <a:off x="2457310" y="1"/>
          <a:ext cx="988037" cy="49401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Análisis</a:t>
          </a:r>
        </a:p>
      </dsp:txBody>
      <dsp:txXfrm>
        <a:off x="2471779" y="14470"/>
        <a:ext cx="959099" cy="465080"/>
      </dsp:txXfrm>
    </dsp:sp>
    <dsp:sp modelId="{1F6A2C89-CEAB-9343-93E1-165945D1461B}">
      <dsp:nvSpPr>
        <dsp:cNvPr id="0" name=""/>
        <dsp:cNvSpPr/>
      </dsp:nvSpPr>
      <dsp:spPr>
        <a:xfrm>
          <a:off x="2510393" y="494020"/>
          <a:ext cx="91440" cy="336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135"/>
              </a:lnTo>
              <a:lnTo>
                <a:pt x="127067" y="336135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C1234-56BB-CE4D-9351-86B19E825525}">
      <dsp:nvSpPr>
        <dsp:cNvPr id="0" name=""/>
        <dsp:cNvSpPr/>
      </dsp:nvSpPr>
      <dsp:spPr>
        <a:xfrm>
          <a:off x="2637461" y="583146"/>
          <a:ext cx="790430" cy="494018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Análisis del caso</a:t>
          </a:r>
        </a:p>
      </dsp:txBody>
      <dsp:txXfrm>
        <a:off x="2651930" y="597615"/>
        <a:ext cx="761492" cy="465080"/>
      </dsp:txXfrm>
    </dsp:sp>
    <dsp:sp modelId="{6F142E88-6271-BA42-80D2-953A0F9E6641}">
      <dsp:nvSpPr>
        <dsp:cNvPr id="0" name=""/>
        <dsp:cNvSpPr/>
      </dsp:nvSpPr>
      <dsp:spPr>
        <a:xfrm>
          <a:off x="2510393" y="494020"/>
          <a:ext cx="91440" cy="912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2942"/>
              </a:lnTo>
              <a:lnTo>
                <a:pt x="127067" y="912942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BF166-A0B4-E042-80B8-132ABA541DA9}">
      <dsp:nvSpPr>
        <dsp:cNvPr id="0" name=""/>
        <dsp:cNvSpPr/>
      </dsp:nvSpPr>
      <dsp:spPr>
        <a:xfrm>
          <a:off x="2637461" y="1159953"/>
          <a:ext cx="790430" cy="494018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Visión del proyecto</a:t>
          </a:r>
        </a:p>
      </dsp:txBody>
      <dsp:txXfrm>
        <a:off x="2651930" y="1174422"/>
        <a:ext cx="761492" cy="465080"/>
      </dsp:txXfrm>
    </dsp:sp>
    <dsp:sp modelId="{0B02506B-2798-4FD0-B571-B91167191677}">
      <dsp:nvSpPr>
        <dsp:cNvPr id="0" name=""/>
        <dsp:cNvSpPr/>
      </dsp:nvSpPr>
      <dsp:spPr>
        <a:xfrm>
          <a:off x="2556113" y="494020"/>
          <a:ext cx="97795" cy="1481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301"/>
              </a:lnTo>
              <a:lnTo>
                <a:pt x="97795" y="1481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A6C26-B1C4-4B78-9ED6-875ED56CDAE6}">
      <dsp:nvSpPr>
        <dsp:cNvPr id="0" name=""/>
        <dsp:cNvSpPr/>
      </dsp:nvSpPr>
      <dsp:spPr>
        <a:xfrm>
          <a:off x="2653909" y="1728311"/>
          <a:ext cx="790430" cy="494018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Épicas e historias de usuario</a:t>
          </a:r>
        </a:p>
      </dsp:txBody>
      <dsp:txXfrm>
        <a:off x="2668378" y="1742780"/>
        <a:ext cx="761492" cy="465080"/>
      </dsp:txXfrm>
    </dsp:sp>
    <dsp:sp modelId="{054C3EB9-9064-43D7-BA05-3BA4217F4C20}">
      <dsp:nvSpPr>
        <dsp:cNvPr id="0" name=""/>
        <dsp:cNvSpPr/>
      </dsp:nvSpPr>
      <dsp:spPr>
        <a:xfrm>
          <a:off x="2556113" y="494020"/>
          <a:ext cx="103613" cy="2057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7910"/>
              </a:lnTo>
              <a:lnTo>
                <a:pt x="103613" y="2057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08165-F1BE-4CD3-85AB-76A718276476}">
      <dsp:nvSpPr>
        <dsp:cNvPr id="0" name=""/>
        <dsp:cNvSpPr/>
      </dsp:nvSpPr>
      <dsp:spPr>
        <a:xfrm>
          <a:off x="2659727" y="2304921"/>
          <a:ext cx="790430" cy="494018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>
              <a:solidFill>
                <a:schemeClr val="bg1"/>
              </a:solidFill>
            </a:rPr>
            <a:t>Modelamiento de base de datos.</a:t>
          </a:r>
          <a:endParaRPr lang="es-ES" sz="900" kern="1200" dirty="0">
            <a:solidFill>
              <a:schemeClr val="bg1"/>
            </a:solidFill>
          </a:endParaRPr>
        </a:p>
      </dsp:txBody>
      <dsp:txXfrm>
        <a:off x="2674196" y="2319390"/>
        <a:ext cx="761492" cy="465080"/>
      </dsp:txXfrm>
    </dsp:sp>
    <dsp:sp modelId="{CD173563-AD4B-8D41-8814-11893A5288F4}">
      <dsp:nvSpPr>
        <dsp:cNvPr id="0" name=""/>
        <dsp:cNvSpPr/>
      </dsp:nvSpPr>
      <dsp:spPr>
        <a:xfrm>
          <a:off x="3663575" y="2846"/>
          <a:ext cx="988037" cy="49401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BD</a:t>
          </a:r>
        </a:p>
      </dsp:txBody>
      <dsp:txXfrm>
        <a:off x="3678044" y="17315"/>
        <a:ext cx="959099" cy="465080"/>
      </dsp:txXfrm>
    </dsp:sp>
    <dsp:sp modelId="{05EE84B6-DB79-7643-A2EC-528FDAF2C09F}">
      <dsp:nvSpPr>
        <dsp:cNvPr id="0" name=""/>
        <dsp:cNvSpPr/>
      </dsp:nvSpPr>
      <dsp:spPr>
        <a:xfrm>
          <a:off x="3716659" y="496865"/>
          <a:ext cx="91440" cy="381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031"/>
              </a:lnTo>
              <a:lnTo>
                <a:pt x="133985" y="381031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C921C-55C7-5344-A5D6-F2E41DC29E8D}">
      <dsp:nvSpPr>
        <dsp:cNvPr id="0" name=""/>
        <dsp:cNvSpPr/>
      </dsp:nvSpPr>
      <dsp:spPr>
        <a:xfrm>
          <a:off x="3850645" y="630888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MER</a:t>
          </a:r>
        </a:p>
      </dsp:txBody>
      <dsp:txXfrm>
        <a:off x="3865114" y="645357"/>
        <a:ext cx="761492" cy="465080"/>
      </dsp:txXfrm>
    </dsp:sp>
    <dsp:sp modelId="{B84D7841-A4EA-4B59-99C4-42A3D9BD90C5}">
      <dsp:nvSpPr>
        <dsp:cNvPr id="0" name=""/>
        <dsp:cNvSpPr/>
      </dsp:nvSpPr>
      <dsp:spPr>
        <a:xfrm>
          <a:off x="3716659" y="496865"/>
          <a:ext cx="91440" cy="9672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7205"/>
              </a:lnTo>
              <a:lnTo>
                <a:pt x="130175" y="967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55EC8-3E4C-43D8-A286-B86D8E4C983E}">
      <dsp:nvSpPr>
        <dsp:cNvPr id="0" name=""/>
        <dsp:cNvSpPr/>
      </dsp:nvSpPr>
      <dsp:spPr>
        <a:xfrm>
          <a:off x="3846835" y="1217061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Construcción de elementos</a:t>
          </a:r>
        </a:p>
      </dsp:txBody>
      <dsp:txXfrm>
        <a:off x="3861304" y="1231530"/>
        <a:ext cx="761492" cy="465080"/>
      </dsp:txXfrm>
    </dsp:sp>
    <dsp:sp modelId="{B69C9756-ADC3-894A-8EE6-DC06742C32CC}">
      <dsp:nvSpPr>
        <dsp:cNvPr id="0" name=""/>
        <dsp:cNvSpPr/>
      </dsp:nvSpPr>
      <dsp:spPr>
        <a:xfrm>
          <a:off x="3716659" y="496865"/>
          <a:ext cx="91440" cy="16160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6079"/>
              </a:lnTo>
              <a:lnTo>
                <a:pt x="133985" y="1616079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497CD-4623-CC47-8AD3-4CD2385C7ACD}">
      <dsp:nvSpPr>
        <dsp:cNvPr id="0" name=""/>
        <dsp:cNvSpPr/>
      </dsp:nvSpPr>
      <dsp:spPr>
        <a:xfrm>
          <a:off x="3850645" y="1865935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Poblamiento con datos de prueba</a:t>
          </a:r>
        </a:p>
      </dsp:txBody>
      <dsp:txXfrm>
        <a:off x="3865114" y="1880404"/>
        <a:ext cx="761492" cy="465080"/>
      </dsp:txXfrm>
    </dsp:sp>
    <dsp:sp modelId="{B90C60C3-4C14-4074-9A32-B5CD0278C6BE}">
      <dsp:nvSpPr>
        <dsp:cNvPr id="0" name=""/>
        <dsp:cNvSpPr/>
      </dsp:nvSpPr>
      <dsp:spPr>
        <a:xfrm>
          <a:off x="3716659" y="496865"/>
          <a:ext cx="91440" cy="2183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3198"/>
              </a:lnTo>
              <a:lnTo>
                <a:pt x="132380" y="2183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91170-2A4C-425F-9167-1993CB502AD3}">
      <dsp:nvSpPr>
        <dsp:cNvPr id="0" name=""/>
        <dsp:cNvSpPr/>
      </dsp:nvSpPr>
      <dsp:spPr>
        <a:xfrm>
          <a:off x="3849040" y="2433054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  <a:endParaRPr lang="es-ES" sz="9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63509" y="2447523"/>
        <a:ext cx="761492" cy="465080"/>
      </dsp:txXfrm>
    </dsp:sp>
    <dsp:sp modelId="{BCFFB115-2B5A-4335-A7B5-EB9B99BD6F36}">
      <dsp:nvSpPr>
        <dsp:cNvPr id="0" name=""/>
        <dsp:cNvSpPr/>
      </dsp:nvSpPr>
      <dsp:spPr>
        <a:xfrm>
          <a:off x="3716659" y="496865"/>
          <a:ext cx="91440" cy="2750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811"/>
              </a:lnTo>
              <a:lnTo>
                <a:pt x="130871" y="27508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F550B-2614-4286-87C3-2218F12B5280}">
      <dsp:nvSpPr>
        <dsp:cNvPr id="0" name=""/>
        <dsp:cNvSpPr/>
      </dsp:nvSpPr>
      <dsp:spPr>
        <a:xfrm>
          <a:off x="3847530" y="3000667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Sprint </a:t>
          </a:r>
          <a:r>
            <a:rPr lang="es-ES" sz="900" kern="120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review</a:t>
          </a:r>
          <a:endParaRPr lang="es-ES" sz="9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61999" y="3015136"/>
        <a:ext cx="761492" cy="465080"/>
      </dsp:txXfrm>
    </dsp:sp>
    <dsp:sp modelId="{06BAA5A0-D2A0-4F2E-9B9F-C55812ACEE53}">
      <dsp:nvSpPr>
        <dsp:cNvPr id="0" name=""/>
        <dsp:cNvSpPr/>
      </dsp:nvSpPr>
      <dsp:spPr>
        <a:xfrm>
          <a:off x="3716659" y="496865"/>
          <a:ext cx="91440" cy="33353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5344"/>
              </a:lnTo>
              <a:lnTo>
                <a:pt x="134380" y="33353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17104-D306-4BE4-BE30-663578E2059A}">
      <dsp:nvSpPr>
        <dsp:cNvPr id="0" name=""/>
        <dsp:cNvSpPr/>
      </dsp:nvSpPr>
      <dsp:spPr>
        <a:xfrm>
          <a:off x="3851040" y="3585200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Mantención</a:t>
          </a:r>
        </a:p>
      </dsp:txBody>
      <dsp:txXfrm>
        <a:off x="3865509" y="3599669"/>
        <a:ext cx="761492" cy="465080"/>
      </dsp:txXfrm>
    </dsp:sp>
    <dsp:sp modelId="{5567F2DE-7C43-614E-A584-FD3859BA58F4}">
      <dsp:nvSpPr>
        <dsp:cNvPr id="0" name=""/>
        <dsp:cNvSpPr/>
      </dsp:nvSpPr>
      <dsp:spPr>
        <a:xfrm>
          <a:off x="4757580" y="2846"/>
          <a:ext cx="988037" cy="49401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Portal administrador</a:t>
          </a:r>
        </a:p>
      </dsp:txBody>
      <dsp:txXfrm>
        <a:off x="4772049" y="17315"/>
        <a:ext cx="959099" cy="465080"/>
      </dsp:txXfrm>
    </dsp:sp>
    <dsp:sp modelId="{C5EDF39E-88AE-E741-ACDD-C0AF8E9EE2E8}">
      <dsp:nvSpPr>
        <dsp:cNvPr id="0" name=""/>
        <dsp:cNvSpPr/>
      </dsp:nvSpPr>
      <dsp:spPr>
        <a:xfrm>
          <a:off x="4810664" y="496865"/>
          <a:ext cx="91440" cy="376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659"/>
              </a:lnTo>
              <a:lnTo>
                <a:pt x="116159" y="376659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8DE8C-668B-7345-A241-A9588B2C1304}">
      <dsp:nvSpPr>
        <dsp:cNvPr id="0" name=""/>
        <dsp:cNvSpPr/>
      </dsp:nvSpPr>
      <dsp:spPr>
        <a:xfrm>
          <a:off x="4926823" y="626516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Login de administrador</a:t>
          </a:r>
        </a:p>
      </dsp:txBody>
      <dsp:txXfrm>
        <a:off x="4941292" y="640985"/>
        <a:ext cx="761492" cy="465080"/>
      </dsp:txXfrm>
    </dsp:sp>
    <dsp:sp modelId="{850EC3BD-348E-4E0F-AA42-E7DBF4DA711E}">
      <dsp:nvSpPr>
        <dsp:cNvPr id="0" name=""/>
        <dsp:cNvSpPr/>
      </dsp:nvSpPr>
      <dsp:spPr>
        <a:xfrm>
          <a:off x="4856384" y="496865"/>
          <a:ext cx="103052" cy="988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8037"/>
              </a:lnTo>
              <a:lnTo>
                <a:pt x="103052" y="9880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319BB-3BFE-42CB-B3F2-9A07ABE10DA4}">
      <dsp:nvSpPr>
        <dsp:cNvPr id="0" name=""/>
        <dsp:cNvSpPr/>
      </dsp:nvSpPr>
      <dsp:spPr>
        <a:xfrm>
          <a:off x="4959437" y="1237894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Administrar productos</a:t>
          </a:r>
        </a:p>
      </dsp:txBody>
      <dsp:txXfrm>
        <a:off x="4973906" y="1252363"/>
        <a:ext cx="761492" cy="465080"/>
      </dsp:txXfrm>
    </dsp:sp>
    <dsp:sp modelId="{982FE9FA-A92A-4AA6-8AE7-F87097BC7143}">
      <dsp:nvSpPr>
        <dsp:cNvPr id="0" name=""/>
        <dsp:cNvSpPr/>
      </dsp:nvSpPr>
      <dsp:spPr>
        <a:xfrm>
          <a:off x="4856384" y="496865"/>
          <a:ext cx="103052" cy="160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561"/>
              </a:lnTo>
              <a:lnTo>
                <a:pt x="103052" y="1605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9FF58-39D6-4059-8BB7-6B8E22C54859}">
      <dsp:nvSpPr>
        <dsp:cNvPr id="0" name=""/>
        <dsp:cNvSpPr/>
      </dsp:nvSpPr>
      <dsp:spPr>
        <a:xfrm>
          <a:off x="4959437" y="1855418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Administrar pedidos</a:t>
          </a:r>
        </a:p>
      </dsp:txBody>
      <dsp:txXfrm>
        <a:off x="4973906" y="1869887"/>
        <a:ext cx="761492" cy="465080"/>
      </dsp:txXfrm>
    </dsp:sp>
    <dsp:sp modelId="{B10F0F24-D669-4E9A-86BB-981A59EC5D90}">
      <dsp:nvSpPr>
        <dsp:cNvPr id="0" name=""/>
        <dsp:cNvSpPr/>
      </dsp:nvSpPr>
      <dsp:spPr>
        <a:xfrm>
          <a:off x="4856384" y="496865"/>
          <a:ext cx="103052" cy="2223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3085"/>
              </a:lnTo>
              <a:lnTo>
                <a:pt x="103052" y="2223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1CD80-FE32-4CBA-85EC-BC7D1D328612}">
      <dsp:nvSpPr>
        <dsp:cNvPr id="0" name=""/>
        <dsp:cNvSpPr/>
      </dsp:nvSpPr>
      <dsp:spPr>
        <a:xfrm>
          <a:off x="4959437" y="2472941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  <a:endParaRPr lang="es-ES" sz="9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73906" y="2487410"/>
        <a:ext cx="761492" cy="465080"/>
      </dsp:txXfrm>
    </dsp:sp>
    <dsp:sp modelId="{50EAC86D-F37F-4EF8-82E7-684E17F2CF31}">
      <dsp:nvSpPr>
        <dsp:cNvPr id="0" name=""/>
        <dsp:cNvSpPr/>
      </dsp:nvSpPr>
      <dsp:spPr>
        <a:xfrm>
          <a:off x="4856384" y="496865"/>
          <a:ext cx="103052" cy="2840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609"/>
              </a:lnTo>
              <a:lnTo>
                <a:pt x="103052" y="2840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635EF-F010-4C43-8D49-FE0F8A96C877}">
      <dsp:nvSpPr>
        <dsp:cNvPr id="0" name=""/>
        <dsp:cNvSpPr/>
      </dsp:nvSpPr>
      <dsp:spPr>
        <a:xfrm>
          <a:off x="4959437" y="3090465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Sprint </a:t>
          </a:r>
          <a:r>
            <a:rPr lang="es-ES" sz="900" kern="120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review</a:t>
          </a:r>
          <a:endParaRPr lang="es-ES" sz="9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73906" y="3104934"/>
        <a:ext cx="761492" cy="465080"/>
      </dsp:txXfrm>
    </dsp:sp>
    <dsp:sp modelId="{8DA20BA7-6D8E-499D-8E89-8D14B701E405}">
      <dsp:nvSpPr>
        <dsp:cNvPr id="0" name=""/>
        <dsp:cNvSpPr/>
      </dsp:nvSpPr>
      <dsp:spPr>
        <a:xfrm>
          <a:off x="4856384" y="496865"/>
          <a:ext cx="103052" cy="3458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132"/>
              </a:lnTo>
              <a:lnTo>
                <a:pt x="103052" y="3458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F564B-6951-4E28-B758-3B3C6DC1C634}">
      <dsp:nvSpPr>
        <dsp:cNvPr id="0" name=""/>
        <dsp:cNvSpPr/>
      </dsp:nvSpPr>
      <dsp:spPr>
        <a:xfrm>
          <a:off x="4959437" y="3707989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Mantención</a:t>
          </a:r>
        </a:p>
      </dsp:txBody>
      <dsp:txXfrm>
        <a:off x="4973906" y="3722458"/>
        <a:ext cx="761492" cy="465080"/>
      </dsp:txXfrm>
    </dsp:sp>
    <dsp:sp modelId="{FC9D1C38-E7B2-5642-861D-1E7488078563}">
      <dsp:nvSpPr>
        <dsp:cNvPr id="0" name=""/>
        <dsp:cNvSpPr/>
      </dsp:nvSpPr>
      <dsp:spPr>
        <a:xfrm>
          <a:off x="5851585" y="2846"/>
          <a:ext cx="988037" cy="49401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Portal web</a:t>
          </a:r>
        </a:p>
      </dsp:txBody>
      <dsp:txXfrm>
        <a:off x="5866054" y="17315"/>
        <a:ext cx="959099" cy="465080"/>
      </dsp:txXfrm>
    </dsp:sp>
    <dsp:sp modelId="{3B1B6F90-2CB6-4428-BCE0-2975E69E92F6}">
      <dsp:nvSpPr>
        <dsp:cNvPr id="0" name=""/>
        <dsp:cNvSpPr/>
      </dsp:nvSpPr>
      <dsp:spPr>
        <a:xfrm>
          <a:off x="5950389" y="496865"/>
          <a:ext cx="100038" cy="302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018"/>
              </a:lnTo>
              <a:lnTo>
                <a:pt x="100038" y="302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1EDDA-D2A4-474C-BE41-4EC12C002F72}">
      <dsp:nvSpPr>
        <dsp:cNvPr id="0" name=""/>
        <dsp:cNvSpPr/>
      </dsp:nvSpPr>
      <dsp:spPr>
        <a:xfrm>
          <a:off x="6050428" y="551874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Login de usuarios</a:t>
          </a:r>
        </a:p>
      </dsp:txBody>
      <dsp:txXfrm>
        <a:off x="6064897" y="566343"/>
        <a:ext cx="761492" cy="465080"/>
      </dsp:txXfrm>
    </dsp:sp>
    <dsp:sp modelId="{8AAAC264-AE58-4B53-8D68-BE082D02FC72}">
      <dsp:nvSpPr>
        <dsp:cNvPr id="0" name=""/>
        <dsp:cNvSpPr/>
      </dsp:nvSpPr>
      <dsp:spPr>
        <a:xfrm>
          <a:off x="5950389" y="496865"/>
          <a:ext cx="106836" cy="837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26"/>
              </a:lnTo>
              <a:lnTo>
                <a:pt x="106836" y="8378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7795C-DA4E-47F6-9D2B-819408EC29A0}">
      <dsp:nvSpPr>
        <dsp:cNvPr id="0" name=""/>
        <dsp:cNvSpPr/>
      </dsp:nvSpPr>
      <dsp:spPr>
        <a:xfrm>
          <a:off x="6057226" y="1087683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Registro de usuarios</a:t>
          </a:r>
        </a:p>
      </dsp:txBody>
      <dsp:txXfrm>
        <a:off x="6071695" y="1102152"/>
        <a:ext cx="761492" cy="465080"/>
      </dsp:txXfrm>
    </dsp:sp>
    <dsp:sp modelId="{A3ADC3CA-E22C-4069-B1F4-260E603284A7}">
      <dsp:nvSpPr>
        <dsp:cNvPr id="0" name=""/>
        <dsp:cNvSpPr/>
      </dsp:nvSpPr>
      <dsp:spPr>
        <a:xfrm>
          <a:off x="5950389" y="496865"/>
          <a:ext cx="106749" cy="135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840"/>
              </a:lnTo>
              <a:lnTo>
                <a:pt x="106749" y="13508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3610C-086C-498F-94E6-0435E853B095}">
      <dsp:nvSpPr>
        <dsp:cNvPr id="0" name=""/>
        <dsp:cNvSpPr/>
      </dsp:nvSpPr>
      <dsp:spPr>
        <a:xfrm>
          <a:off x="6057139" y="1600696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Catalogo productos</a:t>
          </a:r>
        </a:p>
      </dsp:txBody>
      <dsp:txXfrm>
        <a:off x="6071608" y="1615165"/>
        <a:ext cx="761492" cy="465080"/>
      </dsp:txXfrm>
    </dsp:sp>
    <dsp:sp modelId="{43576703-29D2-4745-A32E-8DA4E1685D26}">
      <dsp:nvSpPr>
        <dsp:cNvPr id="0" name=""/>
        <dsp:cNvSpPr/>
      </dsp:nvSpPr>
      <dsp:spPr>
        <a:xfrm>
          <a:off x="5950389" y="496865"/>
          <a:ext cx="114361" cy="1878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437"/>
              </a:lnTo>
              <a:lnTo>
                <a:pt x="114361" y="1878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9EC9E-E0EF-4442-8484-18F60DECF319}">
      <dsp:nvSpPr>
        <dsp:cNvPr id="0" name=""/>
        <dsp:cNvSpPr/>
      </dsp:nvSpPr>
      <dsp:spPr>
        <a:xfrm>
          <a:off x="6064751" y="2128294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Carrito de compras</a:t>
          </a:r>
        </a:p>
      </dsp:txBody>
      <dsp:txXfrm>
        <a:off x="6079220" y="2142763"/>
        <a:ext cx="761492" cy="465080"/>
      </dsp:txXfrm>
    </dsp:sp>
    <dsp:sp modelId="{48CCD2D5-E6D8-4814-9144-8B86DCC44FEE}">
      <dsp:nvSpPr>
        <dsp:cNvPr id="0" name=""/>
        <dsp:cNvSpPr/>
      </dsp:nvSpPr>
      <dsp:spPr>
        <a:xfrm>
          <a:off x="5950389" y="496865"/>
          <a:ext cx="114361" cy="243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680"/>
              </a:lnTo>
              <a:lnTo>
                <a:pt x="114361" y="2433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8C205-1984-4A30-B8C6-6EAA88B366F9}">
      <dsp:nvSpPr>
        <dsp:cNvPr id="0" name=""/>
        <dsp:cNvSpPr/>
      </dsp:nvSpPr>
      <dsp:spPr>
        <a:xfrm>
          <a:off x="6064751" y="2683537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Formulario cotización</a:t>
          </a:r>
        </a:p>
      </dsp:txBody>
      <dsp:txXfrm>
        <a:off x="6079220" y="2698006"/>
        <a:ext cx="761492" cy="465080"/>
      </dsp:txXfrm>
    </dsp:sp>
    <dsp:sp modelId="{FF9165D8-ACA1-4165-9E62-50FBE3DFF5E9}">
      <dsp:nvSpPr>
        <dsp:cNvPr id="0" name=""/>
        <dsp:cNvSpPr/>
      </dsp:nvSpPr>
      <dsp:spPr>
        <a:xfrm>
          <a:off x="5950389" y="496865"/>
          <a:ext cx="106757" cy="2959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9875"/>
              </a:lnTo>
              <a:lnTo>
                <a:pt x="106757" y="29598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6D42C-1E31-4AA1-A1A5-509BEF15069F}">
      <dsp:nvSpPr>
        <dsp:cNvPr id="0" name=""/>
        <dsp:cNvSpPr/>
      </dsp:nvSpPr>
      <dsp:spPr>
        <a:xfrm>
          <a:off x="6057147" y="3209731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Centro de notificaciones</a:t>
          </a:r>
        </a:p>
      </dsp:txBody>
      <dsp:txXfrm>
        <a:off x="6071616" y="3224200"/>
        <a:ext cx="761492" cy="465080"/>
      </dsp:txXfrm>
    </dsp:sp>
    <dsp:sp modelId="{77D14CD6-A4DE-4C25-8732-1EC4BB60A085}">
      <dsp:nvSpPr>
        <dsp:cNvPr id="0" name=""/>
        <dsp:cNvSpPr/>
      </dsp:nvSpPr>
      <dsp:spPr>
        <a:xfrm>
          <a:off x="5950389" y="496865"/>
          <a:ext cx="106757" cy="347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8466"/>
              </a:lnTo>
              <a:lnTo>
                <a:pt x="106757" y="3478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22D7B-69A0-4E97-8460-632DC3A1C8AE}">
      <dsp:nvSpPr>
        <dsp:cNvPr id="0" name=""/>
        <dsp:cNvSpPr/>
      </dsp:nvSpPr>
      <dsp:spPr>
        <a:xfrm>
          <a:off x="6057147" y="3728323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Pago online</a:t>
          </a:r>
        </a:p>
      </dsp:txBody>
      <dsp:txXfrm>
        <a:off x="6071616" y="3742792"/>
        <a:ext cx="761492" cy="465080"/>
      </dsp:txXfrm>
    </dsp:sp>
    <dsp:sp modelId="{3FF1FB90-6956-4E59-9ACD-D0F952C0B79A}">
      <dsp:nvSpPr>
        <dsp:cNvPr id="0" name=""/>
        <dsp:cNvSpPr/>
      </dsp:nvSpPr>
      <dsp:spPr>
        <a:xfrm>
          <a:off x="5950389" y="496865"/>
          <a:ext cx="99145" cy="4004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4665"/>
              </a:lnTo>
              <a:lnTo>
                <a:pt x="99145" y="4004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35E97-F8C2-4AF7-9E88-93953B96ED60}">
      <dsp:nvSpPr>
        <dsp:cNvPr id="0" name=""/>
        <dsp:cNvSpPr/>
      </dsp:nvSpPr>
      <dsp:spPr>
        <a:xfrm>
          <a:off x="6049535" y="4254522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  <a:endParaRPr lang="es-ES" sz="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64004" y="4268991"/>
        <a:ext cx="761492" cy="465080"/>
      </dsp:txXfrm>
    </dsp:sp>
    <dsp:sp modelId="{49352006-15E4-471C-9E2D-E4B82334D25A}">
      <dsp:nvSpPr>
        <dsp:cNvPr id="0" name=""/>
        <dsp:cNvSpPr/>
      </dsp:nvSpPr>
      <dsp:spPr>
        <a:xfrm>
          <a:off x="5950389" y="496865"/>
          <a:ext cx="114361" cy="4530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0865"/>
              </a:lnTo>
              <a:lnTo>
                <a:pt x="114361" y="4530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AF9FF-FC7C-465E-9BE7-43982F8FE3ED}">
      <dsp:nvSpPr>
        <dsp:cNvPr id="0" name=""/>
        <dsp:cNvSpPr/>
      </dsp:nvSpPr>
      <dsp:spPr>
        <a:xfrm>
          <a:off x="6064751" y="4780721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Sprint </a:t>
          </a:r>
          <a:r>
            <a:rPr lang="es-ES" sz="900" kern="120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review</a:t>
          </a:r>
          <a:endParaRPr lang="es-ES" sz="9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79220" y="4795190"/>
        <a:ext cx="761492" cy="465080"/>
      </dsp:txXfrm>
    </dsp:sp>
    <dsp:sp modelId="{593F4AF1-7CCA-460D-ACA0-AFAED0B94C05}">
      <dsp:nvSpPr>
        <dsp:cNvPr id="0" name=""/>
        <dsp:cNvSpPr/>
      </dsp:nvSpPr>
      <dsp:spPr>
        <a:xfrm>
          <a:off x="5950389" y="496865"/>
          <a:ext cx="114361" cy="5053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3468"/>
              </a:lnTo>
              <a:lnTo>
                <a:pt x="114361" y="50534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1C15B-6E66-4E77-BE35-D9EE2ECE64E6}">
      <dsp:nvSpPr>
        <dsp:cNvPr id="0" name=""/>
        <dsp:cNvSpPr/>
      </dsp:nvSpPr>
      <dsp:spPr>
        <a:xfrm>
          <a:off x="6064751" y="5303324"/>
          <a:ext cx="790430" cy="49401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Mantención</a:t>
          </a:r>
        </a:p>
      </dsp:txBody>
      <dsp:txXfrm>
        <a:off x="6079220" y="5317793"/>
        <a:ext cx="761492" cy="465080"/>
      </dsp:txXfrm>
    </dsp:sp>
    <dsp:sp modelId="{AB40ECDF-696D-4C26-8E21-9A7C36B8B883}">
      <dsp:nvSpPr>
        <dsp:cNvPr id="0" name=""/>
        <dsp:cNvSpPr/>
      </dsp:nvSpPr>
      <dsp:spPr>
        <a:xfrm>
          <a:off x="7098983" y="1"/>
          <a:ext cx="988037" cy="49401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Presentación</a:t>
          </a:r>
          <a:endParaRPr lang="es-ES" sz="12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13452" y="14470"/>
        <a:ext cx="959099" cy="465080"/>
      </dsp:txXfrm>
    </dsp:sp>
    <dsp:sp modelId="{5E05638E-D8AD-43F0-ADEE-1520F6667903}">
      <dsp:nvSpPr>
        <dsp:cNvPr id="0" name=""/>
        <dsp:cNvSpPr/>
      </dsp:nvSpPr>
      <dsp:spPr>
        <a:xfrm>
          <a:off x="7197787" y="494020"/>
          <a:ext cx="110753" cy="42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867"/>
              </a:lnTo>
              <a:lnTo>
                <a:pt x="110753" y="421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86002-4D5F-411A-80A1-BF4DE6CCDC9F}">
      <dsp:nvSpPr>
        <dsp:cNvPr id="0" name=""/>
        <dsp:cNvSpPr/>
      </dsp:nvSpPr>
      <dsp:spPr>
        <a:xfrm>
          <a:off x="7308540" y="668878"/>
          <a:ext cx="790430" cy="49401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Depuración</a:t>
          </a:r>
        </a:p>
      </dsp:txBody>
      <dsp:txXfrm>
        <a:off x="7323009" y="683347"/>
        <a:ext cx="761492" cy="465080"/>
      </dsp:txXfrm>
    </dsp:sp>
    <dsp:sp modelId="{08CE827C-DB94-4426-84B3-C89D9FE6B1B8}">
      <dsp:nvSpPr>
        <dsp:cNvPr id="0" name=""/>
        <dsp:cNvSpPr/>
      </dsp:nvSpPr>
      <dsp:spPr>
        <a:xfrm>
          <a:off x="7197787" y="494020"/>
          <a:ext cx="116254" cy="997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784"/>
              </a:lnTo>
              <a:lnTo>
                <a:pt x="116254" y="997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92E1E-679E-460E-B99F-C41BD84C24B0}">
      <dsp:nvSpPr>
        <dsp:cNvPr id="0" name=""/>
        <dsp:cNvSpPr/>
      </dsp:nvSpPr>
      <dsp:spPr>
        <a:xfrm>
          <a:off x="7314042" y="1244795"/>
          <a:ext cx="790430" cy="49401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Pruebas y mantenimiento</a:t>
          </a:r>
        </a:p>
      </dsp:txBody>
      <dsp:txXfrm>
        <a:off x="7328511" y="1259264"/>
        <a:ext cx="761492" cy="465080"/>
      </dsp:txXfrm>
    </dsp:sp>
    <dsp:sp modelId="{3D84EA42-1437-4234-8DCD-8F6D59543F21}">
      <dsp:nvSpPr>
        <dsp:cNvPr id="0" name=""/>
        <dsp:cNvSpPr/>
      </dsp:nvSpPr>
      <dsp:spPr>
        <a:xfrm>
          <a:off x="7197787" y="494020"/>
          <a:ext cx="110436" cy="1600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176"/>
              </a:lnTo>
              <a:lnTo>
                <a:pt x="110436" y="1600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CB7D0-3B4E-4C6D-93E6-9C035044B76C}">
      <dsp:nvSpPr>
        <dsp:cNvPr id="0" name=""/>
        <dsp:cNvSpPr/>
      </dsp:nvSpPr>
      <dsp:spPr>
        <a:xfrm>
          <a:off x="7308224" y="1847187"/>
          <a:ext cx="790430" cy="49401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Exposición del proyecto</a:t>
          </a:r>
        </a:p>
      </dsp:txBody>
      <dsp:txXfrm>
        <a:off x="7322693" y="1861656"/>
        <a:ext cx="761492" cy="465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992B1-74F5-FF4E-9BDC-B8BC1907F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D26361-7D18-3C42-9B03-69EAF2789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34C33-2FFF-E843-912C-770393A6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29/03/2022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1AE93-6308-B24F-B1F1-AFC605D9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CFB88-3766-534E-9BE9-F4980C35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58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DC31F-A15E-304A-B598-941DD24A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2CC72A-CFE0-C540-A304-3329B18AE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53629-9CDA-EA43-8D57-51043C0F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29/03/2022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105FA-1224-1F4D-A9BB-E55FC2D6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59CFBD-9A70-8E4E-88CD-F016E27C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830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6CA34B-B0C6-9642-BB15-5137A1B74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C5E96F-9320-2348-A6E1-4B5418B9D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87F88-6136-E64C-8218-69B5382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29/03/2022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47B130-32EB-1D49-A7DB-218F9473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DD601-FAA8-8540-BE13-1A71B515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311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41E5-9D79-6845-9AFD-587478B8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0B960-E8CF-BC40-ADD8-371EF3039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56235-951C-7F47-B14A-B94FFC2E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29/03/2022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72DFF-90D8-7C47-8AD8-755C4B5E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388E4-F5D5-B84A-8D28-D92AF1A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993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37B11-57B0-EB48-8C4A-B3377D73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3DB072-11DD-DB43-A599-580B626C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D7A99-38B4-3D47-A1EA-78BC1AD3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29/03/2022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C9025-9898-0C46-98C0-F1F993E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A0750-ED8F-9B4E-BFC5-5BD53740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477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95DBC-9BD5-DB42-A6D0-C90E94C2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4C2BB-285A-D54D-AC84-0D97C5D5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DCC226-7A37-7D40-B66E-23847EF08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E4B139-5F6C-D844-877F-1EA8B448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29/03/2022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38103-2094-E14D-9BE1-4CD10F34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6C2C22-2D1B-CB4D-9700-7651DF8E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739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397A9-67A0-5045-BBAF-0559631C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65077F-17DB-354A-924B-0C1BE452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0C321-292D-AE40-A35C-128B5F68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97F363-72ED-EB41-A4CB-41AD223CE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AF5159-DA68-384F-8BC8-CD62D480F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E59793-0DC3-D340-BCD9-4AD504E7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29/03/2022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6ED68E-A79B-6044-B6C6-433DFAF0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521DFE-D5D3-CE48-B951-E191665A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49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83C97-2BEF-F74B-AA1C-112390B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6A4294-3367-6F4A-9C51-6C4D7EC2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29/03/2022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039AF0-2D54-5A4B-B038-C02B6F50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31C0A2-2BFD-9749-820E-F4C07CFF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863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36B27F-6F13-3044-92E8-4147E488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29/03/2022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E86F2B-479D-6644-B6FF-EF206D52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ECD34E-9F14-6348-BA72-F27D44E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18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50A72-B3A6-004D-A88C-07BB9586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98C67-035E-334A-88B3-D58DF230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4352E8-37DE-D949-BEA8-E1DDDB303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FE8517-E81F-434D-A81B-8621EF32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29/03/2022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F2B3C9-E360-6C4A-9C26-EFC16E76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02BC1-1651-9246-944C-40DA680E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7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0B0C0-61DC-E14C-8387-65CB6E41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BE9CF8-5CD6-304E-805F-A7F5E6014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6B4949-FF5F-4D49-B0B6-9A76F319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ED4A8D-E193-CD4A-A7E9-4B44C25C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29/03/2022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35731C-1B73-6E45-815A-F50046D1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06736A-7B56-0940-BD09-7CA6EB96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655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018C16-B0BF-554F-8C2E-1D691A20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DE9E6-E0E1-0143-B511-1021E14F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443F8-6F15-B342-AA8F-7D0A057A6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6F10-901C-AC4A-A602-91878E15FE27}" type="datetimeFigureOut">
              <a:rPr lang="es-ES_tradnl" smtClean="0"/>
              <a:t>29/03/2022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A4366-54DA-B441-BDB1-944A840E8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AD7D3-57EB-2B48-BFC6-4DD67736B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371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6785B91-EADD-E646-90FA-B385B0CA6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813719"/>
              </p:ext>
            </p:extLst>
          </p:nvPr>
        </p:nvGraphicFramePr>
        <p:xfrm>
          <a:off x="550440" y="992545"/>
          <a:ext cx="10511697" cy="667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40323F8E-231E-DB43-A5CB-01D6734C04DD}"/>
              </a:ext>
            </a:extLst>
          </p:cNvPr>
          <p:cNvSpPr/>
          <p:nvPr/>
        </p:nvSpPr>
        <p:spPr>
          <a:xfrm>
            <a:off x="370373" y="10706"/>
            <a:ext cx="11167858" cy="55379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latin typeface="Calibri" panose="020F0502020204030204" pitchFamily="34" charset="0"/>
                <a:cs typeface="Calibri" panose="020F0502020204030204" pitchFamily="34" charset="0"/>
              </a:rPr>
              <a:t>Sistema de ventas e inventario para microempresa dedicada a la confección de prendas</a:t>
            </a:r>
          </a:p>
        </p:txBody>
      </p:sp>
      <p:pic>
        <p:nvPicPr>
          <p:cNvPr id="5" name="Google Shape;145;p21">
            <a:extLst>
              <a:ext uri="{FF2B5EF4-FFF2-40B4-BE49-F238E27FC236}">
                <a16:creationId xmlns:a16="http://schemas.microsoft.com/office/drawing/2014/main" id="{3BD654D0-9745-FD44-9FCC-ADBCEF9EDA1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50611" y="5930546"/>
            <a:ext cx="3450289" cy="5773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redondeado 13">
            <a:extLst>
              <a:ext uri="{FF2B5EF4-FFF2-40B4-BE49-F238E27FC236}">
                <a16:creationId xmlns:a16="http://schemas.microsoft.com/office/drawing/2014/main" id="{620FB190-A038-4CEC-9B4B-AB7A94861660}"/>
              </a:ext>
            </a:extLst>
          </p:cNvPr>
          <p:cNvSpPr/>
          <p:nvPr/>
        </p:nvSpPr>
        <p:spPr>
          <a:xfrm>
            <a:off x="4407529" y="591190"/>
            <a:ext cx="2797521" cy="37466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496946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91</Words>
  <Application>Microsoft Office PowerPoint</Application>
  <PresentationFormat>Panorámica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Aravena</dc:creator>
  <cp:lastModifiedBy>camilo.tarkowski@hotmail.com</cp:lastModifiedBy>
  <cp:revision>14</cp:revision>
  <dcterms:created xsi:type="dcterms:W3CDTF">2019-12-29T03:24:00Z</dcterms:created>
  <dcterms:modified xsi:type="dcterms:W3CDTF">2022-03-30T01:09:55Z</dcterms:modified>
</cp:coreProperties>
</file>