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20"/>
  </p:notesMasterIdLst>
  <p:handoutMasterIdLst>
    <p:handoutMasterId r:id="rId21"/>
  </p:handoutMasterIdLst>
  <p:sldIdLst>
    <p:sldId id="389" r:id="rId5"/>
    <p:sldId id="318" r:id="rId6"/>
    <p:sldId id="349" r:id="rId7"/>
    <p:sldId id="391" r:id="rId8"/>
    <p:sldId id="368" r:id="rId9"/>
    <p:sldId id="390" r:id="rId10"/>
    <p:sldId id="388" r:id="rId11"/>
    <p:sldId id="386" r:id="rId12"/>
    <p:sldId id="387" r:id="rId13"/>
    <p:sldId id="396" r:id="rId14"/>
    <p:sldId id="393" r:id="rId15"/>
    <p:sldId id="397" r:id="rId16"/>
    <p:sldId id="394" r:id="rId17"/>
    <p:sldId id="395" r:id="rId18"/>
    <p:sldId id="326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87085" autoAdjust="0"/>
  </p:normalViewPr>
  <p:slideViewPr>
    <p:cSldViewPr>
      <p:cViewPr varScale="1">
        <p:scale>
          <a:sx n="60" d="100"/>
          <a:sy n="60" d="100"/>
        </p:scale>
        <p:origin x="88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03/11/2022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2T01:11:54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9119 0,'-953'-106'78,"1906"212"-78,-2047-212 15,1041 106-15,-53 0 16,-17 0-16,-18 0 16,35 0-16,-18 0 15,19 0 1,-19 0-16,-52 18 16,70 0-1,71-1-15,-36 19 16,0-19-16,1 1 15,52-18 1,1 35-16,-1-35 16,0 18-16,18 0 15,0 17 1,0-18-16,0 1 16,0 35-1,71 0-15,-1-18 16,19 0-16,-19-17 15,142 17 1,-106-35-16,53 53 16,-18-35-16,0 0 15,-53-18-15,0 0 16,0 0-16,-17 0 16,35 0-1,141 0 1,-159 0-16,35 0 15,-17 0 1,71 0-16,-54 0 0,71 0 16,-35 0-1,17 0-15,-35 0 16,71 0 0,-159 0-16,-18 0 15,0-18-15,18 0 16,0 1-1,-35 17 1,17-36-16,-17 19 16,-1-1-16,19 18 15,-1-35-15,18 0 16,17 17-16,19-35 16,-36 35-16,52-35 15,-52 36-15,36-18 16,-19-1-16,-35 19 15,1-1-15,-19 0 16,-70 18 62,-335 0-62,212 0-1,-18 0-15,0 0 16,0 0-16,17 0 16,19 0-16,17 0 15,-36 0-15,36 0 16,0 0-16,70 0 16,1-35-16,52 35 15,1 0-15,-1 0 31,-17 0 16,17 0-31,0 0 0,1 0-1</inkml:trace>
  <inkml:trace contextRef="#ctx0" brushRef="#br0" timeOffset="1082.79">900 9225 0,'0'18'47,"0"17"-31,0 36-16,0-18 15,0 17-15,0 106 16,0-70 0,0-18-16,0 1 15,0 34-15,0-17 16,0 35-16,0-17 15,0-19-15,0 19 16,0 17-16,0-35 16,0-18-16,0 88 15,0-87 1,-18-1-16,0-18 16,18-17-16,-35 18 15,17 17 1,1-35-16,-1 18 15,-17-19-15,35-34 16,0 17-16,0 18 16,0-35-1,0 17 1,0-17-16,0-1 16,0 19-16,0-19 15,0 1 204</inkml:trace>
  <inkml:trace contextRef="#ctx0" brushRef="#br0" timeOffset="3731.97">5027 9243 0,'0'35'63,"0"18"-63,0 18 15,0 34-15,0-16 16,0 69-16,0-34 16,0-18-16,0-18 15,0 53 1,0-18-16,0-34 0,-18-1 16,1 0-16,-18 18 15,17-18-15,0-17 16,1 140-1,17-158 1,0 0-16,0 0 16,0-18-16,0 18 15,0 0-15,0 0 16,0 35-16,0 0 16,0 18-16,0-18 15,0 1-15,0 122 31,0-158-31,0 35 16,0 1-16,0-19 0,0-52 16,0 35-1,-36-18 1,36-17-16,0-1 172,-53 19-141,-17-36-31,17 17 0,0 1 16,-70-18-16,-19 17 15,19-17-15,17 0 16,-70 0-16,35 0 16,-18 0-16,0 0 15,-35 0-15,35 0 16,-193 0 15,210 0-31,1 18 0,0-18 16,0 18-16,-35 35 15,52-53-15,-34 0 16,34 0-16,18 0 16,-17 0-16,-18 0 15,35 0-15,18 0 16,-195 0 15,230-18-31,18 18 0,0 0 16,0-18-16,17 18 31,-17-35 0,17 35-31,-17 0 16,17 0-1,1 0 1,34-53 187,54-123-187,-36 105-1,-35 18-15,0-17 16,0 17-16,0-18 16,0 54-16,0-1 15,0 0-15,18 1 344,17-1-313</inkml:trace>
  <inkml:trace contextRef="#ctx0" brushRef="#br0" timeOffset="7843.66">26882 4357 0,'0'70'63,"0"54"-63,0-18 16,70 246-1,-70-158-15,0 1 16,0 69-16,0-17 15,0 0-15,0 35 16,0-17-16,0-1 16,0 1-16,0 35 15,0-53-15,0 106 16,0-54-16,-35 19 16,-36-1-1,71-52-15,-17-18 0,-19-18 16,-52 406 15,88-494-31,0 0 16,-17 1-16,-1 34 15,-35 0-15,35 1 16,18-36-16,-17 53 16,17 0-16,-18-53 15,18 35-15,0-52 16,0-71-16,0-18 15,0 18-15,0-35 16,0 17-16,0-17 16,0 17-16,0-18 15,0 36 1,0-17-16,0-1 16,0-17-16,0-1 15,0 36-15,0-35 16,0 35-16,0 35 31,-35-35-31,35-36 0,0 36 16,-18-35-16,18 35 15,0 0-15,0 0 16,-17 17 0,-1 71-1,18-88-15,-35 18 16,35-18-16,0-18 15,-18 18 1,18-35 93,141-18-93,-53 0-16,18 0 16,106 0-16,229 0 31,-124 0-31,54 0 0,52 17 16,53-17-16,36 0 15,-54 0-15,-52 0 16,-88 0-16,-71 0 15,282 0 17,-441 0-32,-17 0 0,-36 0 15,0 0 17,-17 0-1,-1 0 0,1 0-15,0 0-1,-1 0-15,19 0 63,-19 0-63,36-17 15,-18-19-15,-17-52 16,35-35-16,0-36 16,-35 53-16,-18-70 15,35-1-15,-35-52 16,0-529 15,-53 511-31,-18-159 0,36 88 16,-53-123-1,35-52-15,-18-107 16,-34-18-16,16-34 16,54 228-16,-18-17 15,53 142-15,0 34 16,0 53-16,0-17 16,0 35-16,0 53 15,0 0-15,0-18 16,0 89-16,0-89 31,0 124-31,0-1 0,0 1 16,0 0-1,-18 35-15,1-18 16,17-17 15,-18-1-31,1 19 31,17-1-31,0 1 16,-36-1-16,36-17 16,0 17-1,-17 18 32,-1-18-31,18 1-16,-35 17 15,-36-36 1,-17 1-16,-18 0 16,0-18-16,-105 35 15,17-17-15,-36 0 16,1-1-16,0-16 16,-53 34-16,17 0 15,-53-70-15,124 88 16,-70-35-16,35 35 15,-18 0-15,53 0 16,-1 0-16,-16 0 31,158 0-31,35 0 0,-17 0 282,-36 0-251,54 0-31,-36 0 0,0 0 15,18 0-15,-53 0 16,52 0-16,-17 0 16,-17 0-16,52 0 15,-17 0-15</inkml:trace>
  <inkml:trace contextRef="#ctx0" brushRef="#br0" timeOffset="10932.96">27358 5186 0,'0'70'78,"0"-17"-62,0 18-16,18 141 31,-18-89-31,0-17 16,0 70-16,0-17 15,0 53-15,0-18 16,0 17-16,-53 36 16,0 0-16,-18-17 15,36-1-15,-36 0 16,-34 36-16,69-89 16,-34 53-16,52-52 15,-35-36-15,0-18 16,36 36-16,-19-18 15,1-17-15,17-36 16,-35 88-16,18-70 16,18-18-16,-1 53 15,18 1-15,-18-1 16,18-53-16,0-18 16,0 19-16,0 16 15,0-34-15,0 17 16,0-17-16,0-1 15,0 1-15,0 70 32,0-70-32,0-36 0,0 18 15,0 35 1,0 35 0,36-34-16,-19-1 15,18 18 1,1-36-16,-36 18 15,17-35-15,-17 18 16,0-54-16,53 142 31,-35-124-31,0 1 16,-18-1-16,35 36 31,-18-36-31,1 0 16,0-17-1,-1-18 126,248 0-110,-124 0-31,35 0 16,54 17-16,-1 36 16,53-35-16,36 53 15,-1-54-15,1 36 16,-71 0-16,70-35 15,-87 35-15,-72-53 16,1 35-16,-141-17 16,35-18-16,-36 0 31,1 17-31,0-17 16,-1 0-16,36 0 15,-18 0-15,89 18 31,-89-1-31,0-17 0,1 0 16,17 18-16,0 0 16,-1-18-16,37 35 15,-19-17-15,36 17 16,-53-17-16,17-18 16,-17 35-16,-17-18 15,-1-34 95,-17-71-79,-1-1-31,1 1 0,-1 0 15,-17-53-15,0-35 16,0-19-16,0-16 16,-35-1-16,0 36 15,-18-89-15,35 36 16,1 0-16,-19-1 16,-34-17-16,70 18 15,-35-36-15,-18 18 16,35-35-16,-35 18 15,0-19-15,36 37 16,17 16-16,0-17 16,0 18-1,0-141 1,0 176-16,0 52 16,0 1-16,0 18 15,0 17-15,0-70 31,0 87-31,0 1 0,0 0 16,0 0-16,0-36 31,0 71-31,0 18 0,0 0 16,0 0-16,0-71 31,0 53-31,-18-18 0,0 36 16,18 0-1,0 17-15,-35 18 94,-177-18-78,107 18-1,-54 0 1,-35 0-16,0 0 16,-388 0-1,405 0 1,89 0-16,18-17 16,52 17-16,0 0 15,-17-18-15,17 1 16,1 17-16,-19 0 15,-69 0 1,69 0 0,19-18-16,-1 18 15,0 0 63,-17 0-62,17 0 0,-17 0-16,-18 0 0,0 0 15,-35 0-15,0 0 16,-53 0-16,35 0 16,-35 0-16,53 0 15,17 0 1</inkml:trace>
  <inkml:trace contextRef="#ctx0" brushRef="#br0" timeOffset="11836.47">27922 3034 0,'-17'18'78,"17"17"-62,0 106 0,0-53-1,0 0-15,0-17 0,0-1 16,0-34 0,0 17-16,-18-36 15,18 1-15</inkml:trace>
  <inkml:trace contextRef="#ctx0" brushRef="#br0" timeOffset="12380.69">27552 2734 0,'0'0'16,"53"0"-16,88 0 16,-70 0-16,-1 0 15,1 0-15,-18 0 16,17-18-16,1 18 16,-18 0-16,-36 0 15,36-17-15,-35 17 16,-1 0-1,1 0 1,0 0-16</inkml:trace>
  <inkml:trace contextRef="#ctx0" brushRef="#br0" timeOffset="12900.46">27640 3157 0,'0'0'0,"124"18"0,-36-18 16,35 53-1,-17-53-15,18 0 16,52 0 0,-158 0-16,35 0 93</inkml:trace>
  <inkml:trace contextRef="#ctx0" brushRef="#br0" timeOffset="13781.06">29175 2769 0,'0'53'78,"0"0"-78,0 35 0,0-17 16,0 35 0,0-36-16,0 1 15,0 17 1,0-53-16,0 18 16,0-35-1,17-1 79,72 1-78,-37 0-16,72-18 15,-1 35-15,-17-35 16,18 0-16,-71 0 15,52 0-15,-69 0 16,34 0-16</inkml:trace>
  <inkml:trace contextRef="#ctx0" brushRef="#br0" timeOffset="14444.34">29157 2699 0,'53'0'16,"35"0"-16,0 0 15,36 0-15,-54 0 16,19 0-16,34 0 16,53 0-1,-87 0-15,-54 0 16,0 0-16,-17 0 16,-1 0-1</inkml:trace>
  <inkml:trace contextRef="#ctx0" brushRef="#br0" timeOffset="15668.74">26811 8819 0,'-18'0'15,"1"0"1,-1 0-1,1 0 1,-19 0-16,-17 0 0,0 0 16,1 0-1,-143 0 1,90 0-16,-107 0 16,0 0-16,-52 0 15,-18 0-15,17 0 16,-88 0-1,265 0-15,35 0 16,35 0-16</inkml:trace>
  <inkml:trace contextRef="#ctx0" brushRef="#br0" timeOffset="16908.52">4128 11095 0,'52'0'15,"37"0"-15,-36 0 16,70 0-16,18 0 16,35 0-16,-34 0 15,-37 0-15,248 0 32,-212 0-32,-35 0 15,53 0-15,-18 0 16,53-35-16,388-54 31,-388 72-15,-106-1-16,53 0 0,-88 1 15,53-1-15,-35 18 16,35-17-16,-18 17 16,53-18-16,18-35 15,-53 35-15,123 1 16,-159 17-1,-34 0-15,-19-18 16</inkml:trace>
  <inkml:trace contextRef="#ctx0" brushRef="#br0" timeOffset="18861.06">1517 10513 0,'35'53'0,"-35"-18"16,53 177 15,-35-71-31,-18-18 0,0-35 16,0 54-16,0 87 31,0-123-31,0-71 0,0 18 16,0 17-1,0-17-15,-18-35 16,18 0 78,-88-195-79,35 18-15,18-35 16,17 18-16,-17 35 16,35 17-16,0 36 15,0-18-15,0 36 16,0-54 15,17 72-31,-17 34 0,18 0 16,-18-35-1,18 36 1,17 17 31,-17 0-32,35 0 1,52 17 0,-52 19-16,-17-1 15,34 35-15,-35-34 16,18 70-16,-17-18 16,52 70-16,-35-16 15,0-37-15,0 19 16,-18-36-16,-18-17 15,19-1-15,-19-35 16,-17-17-16,18 0 16,-18-71 77,0-35-77,0-53-16,-53-265 31,35 177-31,-17 87 0,0 1 16,35 71 0,-18 34-16</inkml:trace>
  <inkml:trace contextRef="#ctx0" brushRef="#br0" timeOffset="19896.14">2893 11183 0,'-35'0'31,"17"35"-31,-53-17 0,54-18 16,-36 18-1,17 17 1,19-35-16,17 18 16,-18-1-16,1 1 31,17 17-31,0-17 15,-36 17-15,19-35 16,17 53 0,-18-35-16,-17 17 0,17 18 15,18-36 1,0 19 0,0-1-16,0-17 15,18 17 1,52 0-16,-17-35 15,106 35 1,-88-35-16,-19 0 16,19 0-16,70 0 31,-123 0-31,-1-35 16,1-18-16,17 18 15,-35 0-15,0 17 16,0-35-16,0 35 15,0-34-15,0 16 16,-17-17 0,17 36-1,0-36-15,-36 18 32,36 17-1,-17 18-31,-1 0 62,0 0-62,-17 0 16,18 0-16,-19 0 16,19 0-16,-36 18 15,-88-18 16,123 0-31</inkml:trace>
  <inkml:trace contextRef="#ctx0" brushRef="#br0" timeOffset="21086.82">3563 10672 0,'0'0'0,"-35"52"16,-1-16-16,1 17 0,-18 0 16,0 52-16,36-87 15,17 35 1,-18-35-16,18 52 16,0-52-16,0-1 15,0 1 1,18 0-16,-1-18 15,19 0-15,-1 0 16,18 0-16,17 0 31,-34 0-31,17 0 0,0 0 16,-18 0-16,18 0 16,-36 0-16,36 0 15,-35 0-15,52 0 16,-52 0-16,35 0 15,0 0-15,-35 0 16,17 0-16,-17 0 16,-1 0 15,1 17-31,-18 1 16,0 0 15,0-1-16,0 19-15,-53 69 32,-18-69-32,18-1 15,-123 18 1,70 0-16,18-36 16,-36 36-16,36-35 15,18-18-15,17 0 16,18 0-16,-1 0 15,19 0 48,17-18 31,0 1-63,0-1-31</inkml:trace>
  <inkml:trace contextRef="#ctx0" brushRef="#br0" timeOffset="22260.74">4410 10530 0,'-18'0'31,"0"0"-15,1 0-16,-1 18 16,-35 35-16,36 35 15,-19-17-15,1 17 16,17-35-16,18 35 15,-17-53-15,17 53 16,0-35-16,0 0 16,0 0-16,0-35 15,0 70 17,0-70-32,0-1 0,0 19 15,106 17 16,-71-53-31,-17 0 16,34 0-16,54 0 31,-53 0-31,-35 0 16,17 0 0,0 0 15,-17 0-16,-18-177 17,35 107-32,-35 17 0,18-36 15,0-52 17,17 88-32,-35 18 0,0 0 15,0 17-15,17-70 31,-17 70-31,0-17 16,0 18-16,0-19 16,0 19-16,0-19 15,0 19-15,0-19 0,0 19 32,-35-71-1,35 70-16,-35 0 17,17 18-17,-17 0 17,0 0-32,17 0 0,0 0 15,-17 0 1,-18 0-16</inkml:trace>
  <inkml:trace contextRef="#ctx0" brushRef="#br0" timeOffset="23159.16">4463 11359 0,'0'18'62,"17"-18"-46,1 0-16,17 18 16,-17-18-16,17 35 15,-17-17-15,-1-1 16,1 1-16,0-18 15,-18 18-15,70 52 32,-70-52-17</inkml:trace>
  <inkml:trace contextRef="#ctx0" brushRef="#br0" timeOffset="24452.54">5045 10372 0,'0'17'32,"0"54"-32,0-18 0,0 17 15,0 19-15,0-54 16,0 35-1,0 89 1,0-124 0,-36 18-16,36-17 15,-17 69 1,-1-34 0,-17-18-1,35-35-15,0 17 16,-18-18-16,1 1 15,17 17-15,0-17 188,53 0-157,-18-18-31,-18 0 0,36 17 16,-35-17-16,17 0 15,-17 0-15,0 0 16</inkml:trace>
  <inkml:trace contextRef="#ctx0" brushRef="#br0" timeOffset="49837.49">29139 3140 0,'0'-18'15,"18"18"1,17 0 0,1 0-16,52 0 31,-53 0-31,0 0 16,1 0-16,52 0 31,-70 0-16,-1 0-15,1 0 16,35 0 0,-36 0-1,19 0 1,-36 18 0,17-18-16,1 0 31,17 0 125</inkml:trace>
  <inkml:trace contextRef="#ctx0" brushRef="#br0" timeOffset="65461.83">27869 7867 0,'18'18'31,"17"-1"-15,18 19-16,-17-19 15,-1 54-15,35 52 16,-17 1-16,-17-19 15,-19 72-15,54-36 16,-54-53-16,19 36 16,-1-1-16,0 1 15,-17-36-15,0 0 16,-1-35-16,-17-18 16,0-88 109,-17-35-110,-72-159 1,72 141-16,-54-88 15,36 35-15,-36 1 16,71 34-16,-35-17 16,35 71-16,0 17 15,0-18-15,0-17 32,0 53-32,0 17 15,0-17-15,0-18 16,18 18-1,-1 35-15,1-18 16,-18-17-16,0-1 16,18 19-1,-1 17-15,1 0 16,17-36 0,159 36 15,-141 18-16,-35 17-15,52 36 16,1 123 0,-54-123-1,19-19-15,-1 37 16,-35-72-16,0 19 16,0-1-16,0-18 15,0 1-15,0 17 16,0-17-1,0 35-15,-18-35 16,-35-1-16,1-17 16,34 18-16,-53 17 15,36-35 1,17 0 0,-17 18-16,70-18 140,107 17-124,-90 1-1,1 0-15,0 17 16,-17-17-16,-1 17 16,18 0-16,-18-17 15,18 17-15,-35 0 16,-1 18-16,19-35 16,-1 17-16,-35-17 15,53 35-15,-18-18 16,-17 0-1,-1-35-15</inkml:trace>
  <inkml:trace contextRef="#ctx0" brushRef="#br0" timeOffset="70336.2">952 13776 0,'18'0'16,"17"18"-16,-35-1 16,0 54-16,0-1 15,0 54-15,-17 176 31,-1-212-31,-52 35 16,52-52-16,18-18 16,0 0-16,-18 0 15,-17 17-15,35-140 110,0-283-95,0 194-15,0-35 16,0 35-16,0 89 16,0-36-16,18 71 15,-1-18-15,-17 35 31,18 18 16,0 0-31,34 0 0,19 35-16,-36 36 15,36 52-15,-36-52 16,18 35-16,-18-53 31,18 0-31,-17-36 16,-1 19-16,-35-19 31,53-17 0,70-106-15,-35-52-16,-35 34 15,36-52-15,34-71 16,-52 106-16,-19-18 16,-16 71-16,17-18 15,-53 71 1,17 35 31,1 0-32,0 0-15,70 300 32,-71-195-32,-17 54 15,0 35-15,0-35 16,0 17-16,0 1 16,0-36-16,-35 53 15,-18-71-15,-35 142 31,88-230-31,0-17 297,-18-1-281</inkml:trace>
  <inkml:trace contextRef="#ctx0" brushRef="#br0" timeOffset="82124.32">8343 8008 0,'0'0'0,"0"35"15,0 36-15,0-36 16,18 89-16,-18-71 16,17 35-16,-17 35 15,36 18-15,-36-17 16,0-18-16,0 17 16,0 159-1,0-141-15,0-35 16,0 35-16,0-17 15,0-36-15,0 18 16,0 17-16,0-34 16,0 16-16,0-16 15,0 105 1,0-141-16,0-1 16,0-16-16,0-19 15,0 1-15,0 0 31,0-1-15,0 36 203,0 53-204,0-35-15,0-1 16,0 18-16,0 230 31,0-195-31,0-70 16,0 18 0,0 88-1,0-124-15,0 0 16,-18 0-1,18 71 1,-18-35-16,18-18 16,-35 70-16,18-35 15,17 18 1,-18-35-16,18 17 16,-18-18-16,18-52 15,0 35 48,-17 35-48,17-17-15,-18-36 16,18 18-16,-18 0 16,18-35-16,0-1 15,0 1-15,0-1 31,-17 1-15,17 0 62,35-1 0,71-17-62,-36 0-16,89 0 16,35-53-16,-53 53 15,0 0-15,1 0 16,-54 0-16,0 0 15,-18 0 1,-52 0-16,0 0 16,-1 0-1,19 0 1,17 0 0,-36 0-16,18 18 15,-17-18-15,17 0 16,-17 0-16,0 0 15</inkml:trace>
  <inkml:trace contextRef="#ctx0" brushRef="#br0" timeOffset="83420.31">8361 7938 0,'53'0'16,"17"0"-1,-52 0-15,52 0 16,1 0-16,0 0 16,-1 0-16,-17 0 15,-18 0-15,36 0 16,-53 0-16,52 0 16,-52 0-16,52 0 15,-17 0-15,-35 0 16,35 0-16,-36 0 15,1 0 1,0 0-16,17 0 31,0 0-15,-17 0 0,0 0-1,17 0-15,-18 0 16,1 0-16,17 0 15,-17 0-15,17 0 16,106 0 0,-88 0-1,18 0-15,-18 0 16,35 0-16,106 0 31,-106 0-31,0 0 16,1 0-16,158-36 31,-195 36-31,-16 0 16,-19 0 15</inkml:trace>
  <inkml:trace contextRef="#ctx0" brushRef="#br0" timeOffset="85476.02">10777 6350 0,'0'88'31,"0"0"-15,18 36-1,17 229 1,-35-212-16,0 17 16,0 19-1,0 158 1,0-194-16,0 71 15,-17-89-15,-1 18 16,-17 0-16,35-17 16,-36-18-16,1-36 15,35 1-15,0-1 16,-17-17-16,17 0 16,-18 18-16,18-36 15,0-17 1,0-1-1,0-34 110,53-36-109,0-18 0,0 54-16,0-1 15,-1 0-15,19 18 16,-36 0-16,36-17 16,17 17-16,-17 0 15,-1 0-15,195 0 31,-177 0-31,-17 35 16,17-35-16,-35 0 16,17 18-16,-17-18 15,-18 0-15,18 0 16,0 0-16,-18 0 16,36 0-16,0 0 15,-19 0-15,-16 0 16,34-18-1,-52 0-15,0 18 16,-1 0 0,1 0 15,0-17-15,17-19-16,-18 36 15,1-17 1,17-18-1,-17 35-15,0-53 16,-1 17-16,1-17 16,0-17-16,-18 35 15,17-71-15,36-53 16,-53 53-16,0-17 16,0-54-16,0-17 15,0-35 1,0 88-16,0 0 15,0-89 1,0 89-16,0 18 16,0 70-16,18-53 15,-1 36-15,-17-19 16,0 54-16,0-18 16,36 0-16,-36 36 15,0-19-15,17-17 16,-17 36-1,0-1 142,-17 18-157,-72 35 15,19-17-15,-54 0 16,-34-18-16,-442 0 31,371 0-31,70 0 16,35 0-16,-17 0 31,124 0-31</inkml:trace>
  <inkml:trace contextRef="#ctx0" brushRef="#br0" timeOffset="87796.26">10089 12030 0,'0'-18'31,"18"18"-15,17 35 0,-17 71-16,0 0 15,-18-18-15,0 36 16,0-18-16,0 105 16,0-17-16,0-53 15,-141 565 16,123-600-31,0 0 16,18-54-16,0-16 16,-17-19 140,105-17-125,71 0-31,70 0 16,0 0-1,336 0 1,-354 0-16,1 0 16,-106 0-16,-18 0 15,0 0 1,-53 0-16,1 36 16,17-36-1,-36 0-15,1 0 16,17 0-16,0 17 31,-17-17-31,0 0 16,-1 18-1,19-18 1,-19 0 0,1 0 15,17 0-31,-17 0 15,-1 0-15,1 0 16,0 0-16,-1 0 16,36 0-16,-17-53 15,17-53-15,-36 18 16,1-71-16,-18 0 16,17-52-1,-17-1-15,0 18 16,0-35-16,0 0 15,0 52-15,-70 1 16,35 35-16,-1 35 16,19 53-16,17 0 15,0 35-15,0-35 16,-18 36-16,0-1 203,-211 18-172,88 0-31,35 0 16,-70 0-16,-1 0 16,-158 0-1,106 0-15,70 0 16,18 0-16,-35 0 15,52 0-15,18 0 16,36 35-16,-18-17 16,35 0-1,35-18 48</inkml:trace>
  <inkml:trace contextRef="#ctx0" brushRef="#br0" timeOffset="98044.04">15363 5733 0,'-17'35'78,"52"194"-62,-17-194-1,-1 54-15,-17 34 16,18 36 0,-18-89-16,0 72 15,0 16-15,0 1 16,0 353 0,0-213-16,0 178 15,0-72-15,0 1 16,-18 70-16,-35-105 15,1-142-15,34 36 16,-35-36-16,35-53 16,1 18-16,-1-17 15,-35 17-15,36 17 16,-1-16-16,18-19 16,0-17-16,0-36 15,0 36-15,0-36 16,0-17-16,0 18 15,0 123 1,0-159-16,0-18 16,0 19-16,0-54 15,0 35 1,0-17-16,0 35 16,0-35-16,0 0 15,0 0 1,0-35-16,18-1 172,264-52-141,-88 18-15,0-19-16,53 36 15,35 0-15,0 0 16,71 0-16,353 36 15,-354-1 1,-69 0-16,140 53 16,-176-35-16,88 18 15,18 35-15,-36-53 16,406 105 0,-370-52-1,423 35-15,-335-53 16,-159-52-1,36-1-15,141 36 16,-301-54 0,54 1-1,-141-1 1,-54 1 125,36-106-126,-18 0-15,-35-36 16,18-17-1,53-265-15,-54 124 16,19-212 0,-36 230-16,0-36 15,0 0-15,0-17 16,0 17-16,0-18 16,0 36-16,0 0 15,0 35-15,0-35 16,0 35-16,0 53 15,0-36 1,0 54-16,0 17 0,0 36 16,0-265 15,0 246-31,0 1 0,0 18 16,0-1-16,0-17 15,0 53-15,0 18 16,0-1-16,0 0 15,0 19-15,0-19 16,0 18-16,0 0 16,0-35-16,0 0 15,0 35 1,0-18-16,0 18 16,0 18-16,0-18 15,0 36-15,0-36 16,0 35-1,0-17-15,0-1 16,-18 1 0,18 18-16,0-1 15,-18 0 1,18 1 0,-17-1 15,-1 0-16,0 18-15,-52-17 16,-18-19-16,-36 1 16,-70 35-16,-106-70 15,-88 34-15,18-17 16,-212 53-16,-71-70 16,0 35-16,-52-1 15,-1-70-15,107 54 16,87-54-16,142 88 15,158-17-15,53 35 16,71-18 0,0-17-16,53 35 15,17 0 48,0 0-63,-17 0 15,17 0-15,-35 0 16,36 0-16,-36 0 16,-141 0 15,123 0-31,36 0 0,0 0 16,-1 0 155,1 0-155,-18 0 15,18 0 1,-18 0-32,18 0 0,17 0 15,-35 0-15,-17 0 16,17 0-16,-18 0 15,-17 0-15,0 0 16,-53 0-16,88 0 16,18 0-16,17 0 15</inkml:trace>
  <inkml:trace contextRef="#ctx0" brushRef="#br0" timeOffset="99580.3">24906 8819 0,'0'36'46,"-18"-36"-46,-17 0 16,-35 0-16,34 0 16,-34 0-16,-1 0 15,54 0-15,-54 0 16,36 0-16,-36 0 16,36 0-16,-36 0 31,54 0-31,-19 0 0,19 0 47,-1 0-32,1 0-15,-1 0 16,0 0 46,-17 0-62,35 17 16,-18-17-16,1 0 16</inkml:trace>
  <inkml:trace contextRef="#ctx0" brushRef="#br0" timeOffset="100763.58">12718 7567 0,'0'0'0,"35"0"0,-17 0 16,-1 0-16,18 0 15,1 0-15,17 0 16,17 0-16,-17 0 15,71 0 1,-71 0-16,17 0 16,-52 0-1,52 0-15,-34 0 16,34 0-16,1 0 16,-18 0-16,35 0 15,-18 0-15,-34 0 16,34 0-16,18 0 15,-52 0-15,52 0 16,0 0-16,18 0 16,-18 0-16,0 0 15,36 0-15,-54 18 16,-52-18 0</inkml:trace>
  <inkml:trace contextRef="#ctx0" brushRef="#br0" timeOffset="101876.47">12629 12876 0,'0'0'0,"18"0"16,0 0-16,17 0 47,0 0-16,18 0-31,18 0 16,-1 0-16,36 0 15,35 0-15,53 0 16,0 0-16,36 0 16,-1 0-16,-35 0 15,-35 0-15,-18 0 16,53 0 15</inkml:trace>
  <inkml:trace contextRef="#ctx0" brushRef="#br0" timeOffset="104748.14">16281 6773 0,'17'-17'47,"36"281"-31,-53-176-1,0-35-15,0 36 16,0 34-1,0-88-15,0 18 16,0 0-16,-17 0 16,17-35-16,-18 17 15,18 0 1,0-17-16,-18 35 0,-17 17 16,35-17-1,-53 141 1,53-141-1,-35 18-15,17-1 16,18-52 0,0 35-16,0 0 15,0-18 1,18-35 62,70-18-78,-53 1 16,89-54-16,-1 18 15,1-17-15,-36 52 16,88-35-16,-52 53 16,-1-35-16,36 35 15,-18 0-15,36 0 16,52 0-16,88 53 31,-264-53-31,-17 18 16,-19-18-16,1 0 140,-1-89-124,1 1-16,-18 0 16,18-36-16,35 1 15,-18-53-15,-17 34 16,17 37-16,0 16 15,-17 1-15,17 35 16,-35 18-16,18-18 16,-18 18-16,17 17 15,-17 1-15,0-1 16,0-35 0,-17 35 62,-160 18-63,107 0 1,-89-17-16,-17-1 16,-442-70-1,530 70 1,17 18-16,54 0 15,-1-35 1,1 35 62,-36 0-47,17 0-31,19 0 16,-1 0-16,-17 0 31</inkml:trace>
  <inkml:trace contextRef="#ctx0" brushRef="#br0" timeOffset="106420.18">20320 6526 0,'-18'0'16,"18"36"-16,0-1 15,0 18-15,0 0 16,0 0-16,0 0 15,0 35 1,0 0-16,0 0 0,0 0 16,-17 89-16,-19-36 15,36 53 1,-52 18-16,16-54 16,1 19-16,0-54 15,17-17-15,18-71 16,0 1-16,-18-36 15,18 35-15,0-18 141,300-17-110,-88 0-31,53 0 16,-19 0 0,707 124-1,-759-89-15,-53-17 16,-35 17-16,-71-35 15,0 0 1,-35 18 0,18-18 93,-18-35-109,0-1 16,53-52-16,-18-18 15,18 18-15,-35-53 16,17-35-16,36-54 16,-54 71-16,-17-35 15,18 71-15,-18 35 16,0 0-16,0 35 15,0-18 17,0 53-17,-18-17 17,1 18-32,-36 17 15,35 0-15,-123-18 31,70-17-31,36 35 16,-35-18-16,-19 18 16,-69-18-16,52-17 15,-35 35-15,-36-35 16,36 35-16,-70 0 16,52 0-16,71 0 15,-1 0-15,-34 0 16,35 0-1,70 0-15,1 0 16</inkml:trace>
  <inkml:trace contextRef="#ctx0" brushRef="#br0" timeOffset="108188.86">16157 10777 0,'18'36'16,"-18"17"0,0 35-16,0 35 15,0 318 17,-18-264-32,1 17 0,-1 17 15,-35-17 1,35-53-16,18-17 15,-17-54-15,17-17 16,0-35-16,-36 17 16,36 53 15,0-70-31,-17-18 0,17 18 125,141 17-94,-53-17-31,71-18 16,0 17-16,17 1 15,89 53-15,-71-71 0,53 17 16,-18-17 0,53 0-1,-211 0-15,-54 0 16,1-88 140,0 0-140,17-71-16,-17-35 0,-1-53 15,-17 18-15,0-71 16,0 71-16,0-36 16,0 71-16,0 35 15,0 71-15,35-53 32,-35 123-32,0-17 15,18-36-15,-18 54 0,0-1 31,-53 18 94,-176 0-93,35 0-32,0 0 0,17 0 15,-17 0-15,0 0 16,53 0-16,53 0 16,17 0-16,36 18 15,18-18 48,-1 0-63,-17 17 15,-1-17 1,-17 18-16,-35-18 16,18 18-16,34-18 15,1 0-15,17 0 16</inkml:trace>
  <inkml:trace contextRef="#ctx0" brushRef="#br0" timeOffset="109148.13">17145 11254 0,'-18'-18'31,"1"18"-31,-1 0 16,-35 0-16,36 0 16,-36 35-1,0 1-15,17 16 0,19-34 16,-18 35-16,-1 18 16,36-54-1,-17 1-15,-19 70 0,19-70 16,-1 52-1,-17 1-15,-1-18 16,36-18-16,-17 36 16,17-54-16,-53 107 31,53-107-31,0 19 16,0-1-16,0 0 15,18 18-15,17 0 31,0-53-31,18 18 0,-35-18 16,35 35-16,-18-35 16,18 17-16,17-17 15,-34 18-15,17-18 16,-1 0-16,1 18 16,88-18 15,-105 35-31,-1-35 0,-17 0 15</inkml:trace>
  <inkml:trace contextRef="#ctx0" brushRef="#br0" timeOffset="111260.77">21220 11324 0,'0'0'0,"-18"0"0,-17 0 0,-1 0 16,1 0-16,0 0 16,0 0-1,-1 0-15,19 0 0,-1 0 16,-17 0 31,-1 18-47,19 17 15,-54 18-15,1 0 16,-18 17-16,35-17 16,0 18-16,17 0 15,1-1-15,35-17 16,-35-18-16,0 53 15,-1 106 1,1-52-16,0 16 16,17 1-16,0 70 15,-17 1-15,-35-1 16,34 0-16,-17 36 31,53-195-31,0-52 16,0 35-16,0-18 15,-17-17 1,17 0 47,35-18 93,18 0-156,35 0 15,53 0 1,177 0 0,-124 52-16,35 19 15,-105-53-15,52 17 16,-53 18-16,-34-18 16,-19-35-1,-17 18 1,0-18-1,-35 0-15,35 0 16,-18 17 0,0-17-16,53 18 15,-35-18-15,18 0 16,52 18 0,18-1-1,-88-17 1,35 0-16,1 0 31,34 36-15,-52-36-16,17 0 15,-70 0 1,34 0 0,-34 0-1,17 0 16,-17-36-15,0 1-16,-18-18 16,17-159-1,36 36 1,-53-194-16,0 158 16,-35 0-16,-36-17 15,1-36-15,-1 71 16,54-70-16,-1 70 15,-35 0-15,35 35 16,18 71-16,0 17 31,0 18-31,0 36 32,-105-1 155,-389 18-156,212 0-31,-54 0 0,19 0 16,35 0-16,70 0 16,53 0-1,89 0-15,17 0 16,35 0-16</inkml:trace>
  <inkml:trace contextRef="#ctx0" brushRef="#br0" timeOffset="112262.01">21819 12153 0,'0'0'0,"-88"0"16,0 0-16,-53 35 0,17-17 15,36 0-15,-71 52 16,18-34-1,-17 34-15,-19 1 16,71-18-16,71-18 0,17-17 16,-17-1-1,35 1 1,18-1 0,-1 1-16,1 17 15,0-35-15,35 36 16,-18-19-16,35 19 15,-52-19-15,17 18 16,18-17-16,18 35 16,-54-35-16,36 35 15,-17-18-15,17 0 16,-1 0 0,19 1-16,-36-1 15,18-17-15,0-18 16,18 35-16,-36-35 15,194 53 17,-158-18-32,-36-17 15,36-18-15,-18 0 16,-18 0-16,-17 17 16,-1-17-16,1 0 109,-1 18-78</inkml:trace>
  <inkml:trace contextRef="#ctx0" brushRef="#br0" timeOffset="130236.06">10672 6403 0,'52'0'16,"90"0"15,-37-18-31,-52 18 16,18-17-16,-1 17 15,-17 0-15,36 0 16,-1 0-16,18 0 16,-18 0-16,159 0 31,-194 0-31,-18 0 16,0 0-16,-17 0 15,-1 0-15,19 0 16,-19 0-16,1 0 47,17 0-32</inkml:trace>
  <inkml:trace contextRef="#ctx0" brushRef="#br0" timeOffset="133276.07">10460 7514 0,'18'0'0,"-1"0"15,1 0 1,-1 0-1,1 0 17,17 0-17,-17 0 1,0 0-16,35 0 31,-1 0-31,19 0 31,17 0-31,0 0 0,1 0 16,-1 0-16,0 0 16,0 0-1,0 0-15,1 0 0,-19 0 16,-17 0-16,-18 0 16,18 0-1,18 0-15,-18 0 16,17 0-16,71 0 15,-70 0 1,17 0-16,-35 0 16,35 0-16,-35 0 15,-18 0-15,36 0 16,-53 0-16,-1 0 16,36 0-16,-35 0 31,17 0-31,-17 0 0,17 0 15,-17 0-15,-1 0 16,19 0-16,-19 0 16,1 0 124,-1 0-124,1 0 0,0 0-1,35 0 173,0 0-173,-36 0 1,19 0 0,-1 0-16,0 0 31,18 0-16,-35 0 1,-1 0 15</inkml:trace>
  <inkml:trace contextRef="#ctx0" brushRef="#br0" timeOffset="140028.28">10054 8396 0,'0'0'0,"53"-18"15,-18 18-15,18 0 16,18-35-16,-36 18 16,53-1-16,-17 18 15,-18 0-15,0 0 16,17 0-16,-17 0 15,18 0-15,17 0 16,-53 0-16,71 0 16,35 0-16,0 0 15,0 0-15,300 0 32,-300 0-32,1 0 15,-1 0-15,-36 0 16,72 0-16,-1 0 31,-35 0-31,-35 0 31,-35 0-31,-54 0 0,36 0 16,-35 0-16,17 0 47,-17 0-32,0 0-15,52 0 32,-35 0-32,-17 0 15</inkml:trace>
  <inkml:trace contextRef="#ctx0" brushRef="#br0" timeOffset="142340.29">11218 6738 0,'18'0'16,"0"0"-16,-1 0 16,-17 53-16,36 0 15,-19 0-15,-17 0 16,0 0-16,0-36 15,0 19 1,0-1-16,0-18 16,53 1 171,35-18-171,0 0-16,18 0 15,-17 0-15,-1 0 16,-35 0-16,-36 0 16</inkml:trace>
  <inkml:trace contextRef="#ctx0" brushRef="#br0" timeOffset="144987.68">11536 7726 0,'-18'0'78,"18"35"-78,0 124 31,0-106-15,0-36-16,0 36 0,0-35 31,-17 0 0,-1-1-31,36 1 125,-1-18-78,1 0-47,-1 0 31,19 0-31,-19 0 32,36 0-17,0 0 1,-35 0 0,0 0-16,17 0 15,-18 0 1,19 0-1,-19 0 1,1 0 31,-36 0 94,-70 0-126,53 0 1,0-18-16,-1 18 0,19 0 15,-1 0 1,0 0-16,-17-17 16,17-1-16,18 0 0,-35 1 15,18-1 1,17-17 0,-18 17-16,18 1 15,0-19-15,-35 19 16,35-19-16,-18-34 15,18 52 1,0-17 0,0 17 46,0 1-31,18 17-15,35-18 0,-36 18-1,36 0-15,-35 0 16,17-18-16,0 18 16,18 0-16,-17 0 15,16 0 1,1 0-16,-35 0 15,0 0-15,-1 0 16,1 0 0</inkml:trace>
  <inkml:trace contextRef="#ctx0" brushRef="#br0" timeOffset="147164.09">11324 8608 0,'18'0'16,"17"0"-16,-17 0 15,35 17 1,0 19 0,-18-19-1,18 1 1,-53 0 0,17-18-16,1 17 31,-18 1-31,18-18 15,17 0 157,106-229-140,-123 211-32,35-53 15,-36 54-15,-17-1 16,18 18-1,-36 18 298,-70 52-282,35-52-31,36 0 16,-1-1-1,-17 1-15,17-18 0,0 0 16,1 35 0,-19-17-16,-34-1 31,52 1 63,18 0 15,-17-18 0,-1 0-77,0 0-32,-35 0 15,18 0 1,-18-18-16,18-17 16,0-1-16,17 36 15,0 0-15,1 0 16,-1-17 15,-17 17 0,-1-35 1</inkml:trace>
  <inkml:trace contextRef="#ctx0" brushRef="#br0" timeOffset="149452.41">9719 12259 0,'53'0'15,"-106"0"-15,212 0 16,-106 0-16,17 0 16,-17 0-16,88 0 31,-53 0-31,1 0 0,-19 0 15,1 0-15,17 0 16,-35 0-16,17 0 16,-17 0-16,18 0 15,-1 0-15,36 18 16,18 35-16,-54-53 16,19 17-16,-1-17 15,159 35 16,-194-35-31,0 18 16,-1-18 15,-34 18-31,0-18 16,-1 0-16,54 17 16,-36-17-1,-17 0-15,17 0 16,-17 0-16,88 18 31,-18 0-31,-53-1 16,18-17-16,0 18 15,-36-18-15,54 0 16,-36 0-16,1 0 16,-1 0-16,18 0 15,0 0-15,-36 0 16,19 0-16</inkml:trace>
  <inkml:trace contextRef="#ctx0" brushRef="#br0" timeOffset="150500.69">9772 12965 0,'18'0'16,"-1"0"-1,36 0-15,-35 0 0,52 0 16,1 0-16,-18 0 16,247 17 15,-194 1-31,17 0 16,18-1-16,353 36 31,-300-35-31,-18-1 15,-34 1-15,-37 17 16,1-35-16,212 124 31,-265-124-31,-1 17 16,-16 1-16,-19-18 31,19 18-31,-19-1 16,1-17-1,17 0 1,18 18 0,0-18-16,0 18 15,0-18-15,-35 0 16,34 17-16,-52 1 16,18-18 46,17 0-31</inkml:trace>
  <inkml:trace contextRef="#ctx0" brushRef="#br0" timeOffset="151572.34">9931 13847 0,'17'17'63,"19"-17"-48,52 18-15,53-18 16,-18 0 0,71 35-16,-17-35 15,17 0-15,511 0 31,-511 0-31,-17 0 16,-36 0-16,18 0 16,88 18-1,-194-1-15,-1-17 16,19 18-16,-36-18 16,36 35-16,-36-17 15,53 0-15,-70-18 16,35 17-16,-35 1 15,-1-18-15,1 0 16,17 17 0</inkml:trace>
  <inkml:trace contextRef="#ctx0" brushRef="#br0" timeOffset="154243.54">11201 11836 0,'0'35'46,"0"-17"-30,-18 17-16,0 0 16,18-17-1,0 17-15,-35-17 16,35-1 0,0 1-16,0 0 46,-18-1-30,1 1 78,17-53-63,0 17-15,0-35-16,17 0 31,19 36-31,-1-1 16,0 18 15,-17 0-31,0 0 15,-1 0 1,19 0 0,-19 0-1,1 0 1,-1 0-16,1 18 16,0-1-16,-1 1 15,1 17-15,0-17 16,-1-1-16,-17 1 15,0 0 1,0-1 0,0 1-1,0 0 1</inkml:trace>
  <inkml:trace contextRef="#ctx0" brushRef="#br0" timeOffset="154909.31">11218 12118 0,'18'-18'47,"0"18"-31,-1-17-1,1 17-15,0 0 16,-1 0 0,1 0-16,-1 0 15,1 0-15,0 0 47,-1 0-47,1 0 31,0 0-15</inkml:trace>
  <inkml:trace contextRef="#ctx0" brushRef="#br0" timeOffset="155964.47">11695 11959 0,'17'18'16,"1"17"-16,-18 0 15,35 36-15,-35-18 16,0 0-16,18 17 15,-18-52-15,0 35 16,0-18-16,-18-53 109,18-123-77,0 124-32,0-36 15,0-18 1,0 54-16,0-36 16,0 35-16,0-17 15,18-18 16,-1 35-31,19-17 16,-19 17 0,19 1-1,-19 17 1,1 0 0,0 0-1,-1 0 1,18 0-16,-17 0 15,17 0-15,18 0 47,-53 35-15,0-17-17,0 35 16,0-36-15,-17 1-16,-19-18 31,19 0 1,-1 0-17,0 0 16,1 0-31,-1 0 16,-17 0 15,17 0-15,-17 35-16</inkml:trace>
  <inkml:trace contextRef="#ctx0" brushRef="#br0" timeOffset="157171.51">10636 12400 0,'0'0'0,"0"35"15,0 1-15,0-1 16,18 18-16,-18-35 15,0 34-15,0-34 16,0 35-16,0-35 16,0 35-16,0-36 15,0 36 17,0 0-32,0-18 15,0 1-15,0-19 16,0 1-16,18 0 140,-1-18-124,1-36-16,17 36 16,-17 0-16,17 0 15,18 0 17,-18 0-32,-17 0 46,-18-17 95</inkml:trace>
  <inkml:trace contextRef="#ctx0" brushRef="#br0" timeOffset="158357.22">11183 12471 0,'0'0'0,"0"53"16,0-18-16,18 35 15,-18-34-15,17-1 16,-17-17-16,0 17 15,0 0-15,0 18 32,-17-53 93,-1 0-110,18-18-15,-18 1 0,18-36 16,0-18-16,0 36 16,0-71 15,0 89-31,0-1 0,0-17 31,36 35-15,-19-18-1,19 18 1,-19 0 0,19 0-1,-19 0-15,18 0 16,18 0-1,-17 18-15,-19-1 16,19 1 0,-19-18-16,1 35 15,-1-35 1,-17 18 31,18 0-32,-18-1 17,-70 54-1,52-71-31,-35 17 16,18-17-1,-18 0 1,18 0-1,17 0 79,0 0-78,1 0 78</inkml:trace>
  <inkml:trace contextRef="#ctx0" brushRef="#br0" timeOffset="161022.18">10389 13176 0,'18'0'32,"0"18"-17,17 141 17,-17-124-32,-1 35 15,-17-34-15,35-1 16,-17 18-16,-18 17 15,0-52-15,18 0 16,17 17-16,-35-17 16,18-18-1,17 17 32,-17-17-31,17 36-1,-18-36 1,1 17 0,-18 1-1,0-36 95,18-193-79,17 140-31,-17 36 16,-1-18-16,-17-18 15,18 71-15,-18-53 16,35 36-1,-35-19 1,0 19 0,18 17-16,-18-18 15,0 1 1,17-19 0,-17 1-16,0 17 15,0 1 1,0-1 31,18 18-32,0 0 32,-18 18-31</inkml:trace>
  <inkml:trace contextRef="#ctx0" brushRef="#br0" timeOffset="162131.63">11060 13494 0,'17'0'62,"1"17"-62,-1 19 16,19 17 0,-19-53-1,-17 17 1,18 1 15,0-18 0,-1 17-15,1-17 15,0 0 16,-1 0-31,1 0-16,35 0 15,-18-70 1,-35-1-16,35 36 16,-17-18-16,0-17 15,-1 52-15,-17-53 16,36 36-16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4T01:22:02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25541 5098 0,'-18'70'16,"18"18"-16,53 89 15,18 34-15,0 54 16,-1-18-16,-52 70 15,52 54-15,-34 35 16,-1 140-16,-35-87 16,106 141-16,-89-1 15,-17-16-15,0-19 16,0-35-16,0-123 16,0 0-16,0-54 15,0-105-15,0-17 16,0-19-16,0-70 15,0 36-15,0-89 16,18 0-16,-18-17 16,0-54-16,0 36 15,0-35 1,0-1 0,0 19-1,0-1 1,0 18-16,0 18 15,0-1-15,0-35 16,0 36-16,0-18 16,0 17-16,0-52 15,0 0-15,0 17 16,70-17 78,19-18-94,87 0 15,-70 0-15,123 0 16,-35 0-16,36 0 16,-36 0-16,52 0 15,-16 0-15,52 0 16,71-18-16,-71 0 15,36-70-15,-54 70 16,-17 1-16,18-1 16,-71-35-1,-53 36-15,-18-1 16,18 18-16,-17 0 16,17 0-16,-53 0 15,0 0-15,-35 0 16,0 0-16,-18 0 15,1 0-15,17 0 16,0 0-16,-18 0 16,18 0-1,-36 0 1,1-18-16,0 18 31,-1 0-31,19-35 16,-1 35-16,0 0 15,0 0-15,-17 0 16,0 0-16,-1 0 16,1 0-1,17 0 1,-35-18 0,36 1-1,-19-18 1,18 17-16,1-35 15,17-53-15,-36-17 16,54-89-16,-54 18 16,19-88-16,34-53 15,-70 35-15,0 0 16,0-141-16,0 106 16,0-141-16,0 140 15,-35-105-15,0 18 16,-53-18-16,35 53 15,0 71-15,0 34 16,53 89-16,-18 18 16,18 35-16,0 17 15,0 18-15,0-17 16,0-18-16,0 53 16,0-18-16,0 18 15,0 0-15,0-1 16,0 19-16,0-18 15,0-18-15,0 18 16,0-1-16,0 19 16,0-1-16,0 18 15,0 0 1,0-17-16,0-1 16,0 54-16,0-54 15,0 53-15,0-52 16,0 35-16,0-18 15,0 0-15,0 0 16,-17 18-16,17-18 16,-18 17-16,18-17 15,-18 1-15,1 16 16,17 19-16,-36-19 16,36 19-16,0-19 31,-17 19-16,-1 17 1,18-18 15,-18 18-31,1 0 16,-36 0-16,-18 0 16,18 0-16,-52 0 15,-37 0-15,-34 0 16,-53 0-16,-18 0 15,-35 0-15,-106 0 16,88 0 0,-88 0-16,88 0 0,-18 0 15,89 0 1,35 0-16,88 0 16,18 0-16,0 0 15,-18 18-15,71-1 16,-54-17-16,19 18 15,35-18-15,-71 18 16,53-18-16,-53 35 16,53-35-16,-53 35 15,36-17-15,-1 17 16,53-35-16,1 0 16,-1 18-16,-17-1 15,17-17 1,-35 0-1,36 0 1,-36 0-16,18 18 16,-1-18-16,1 18 15,0-18-15,-36 0 16,18 0-16,-17 17 16,-1-17-16,-17 18 15,17-18-15,54 18 16</inkml:trace>
  <inkml:trace contextRef="#ctx0" brushRef="#br0" timeOffset="1363.4">26635 5574 0,'-18'18'47,"36"34"-47,17 37 16,-17 16-16,-1-16 15,1-36-15,-18 17 16,18-17-16,-18-35 16,0 17-16,0 18 15,0-35 63</inkml:trace>
  <inkml:trace contextRef="#ctx0" brushRef="#br0" timeOffset="2056.32">26229 5239 0,'53'0'0,"-35"0"16,-1 0-16,36 0 15,-35 0-15,35 0 16,0 0-16,-18 0 16,0 0-16,18 0 15,0 0-15,-35 0 16,17 0-16,-17 0 15,52 0 1,-17 0 0,-35 0-16,35 0 15,-36 0-15,36 0 16,-18 0-16,1 0 16,-1 0-16,18 0 15,-35 0 16</inkml:trace>
  <inkml:trace contextRef="#ctx0" brushRef="#br0" timeOffset="2647.76">26511 5662 0,'0'0'0,"53"0"15,-35 0-15,52 0 16,-17 18-16,-17-18 16,34 0-16,-17 0 15,0 0-15,-18 0 16,18 0-16,-35 0 15,-1 0-15,19 0 16,-19 0 0,1 0-16,0 0 15,-1 0 1,1 0 0,17 0-1</inkml:trace>
  <inkml:trace contextRef="#ctx0" brushRef="#br0" timeOffset="3431.03">27340 5909 0,'-17'18'31,"17"-1"-31,0 36 16,0-35-16,0 52 15,0-34-15,17 17 16,-17-18-16,0-17 31,0-107 47,0 36-62,-17-35-16,17 0 16,0 53-16,0-18 15,-18 18-15,18 17 16,0 0 0</inkml:trace>
  <inkml:trace contextRef="#ctx0" brushRef="#br0" timeOffset="4527.56">27746 5750 0,'0'0'0,"-53"0"15,18 18 1,-1 17-16,-16 0 15,16-17-15,19 0 16,-1-1-16,0 19 16,-17-19-16,35 19 31,0-19-31,0 18 16,0-17-16,0 0 15,18 17-15,35-17 16,-18-18-1,18 0 1,-18 35-16,18-35 0,18 0 16,-18 18-16,-1-18 15,1 0-15,18 0 16,-36 0-16,18 0 16,0 0-1,-18 0-15,18 0 16,-35 0-16,0-18 15,-18-17 1,0 17 0,0-17-1,0-1-15,0 19 16,-18-36-16,0 35 16,-35-17-16,18 17 15,0 1-15,-1-1 16,19 18-16,-1 0 15,1 0 1,-1 0 0,-17 0-1,17 0 1,0 0 15,1 0-15,-1 0-1,0 0 1,-17 0 0</inkml:trace>
  <inkml:trace contextRef="#ctx0" brushRef="#br0" timeOffset="5672.38">28698 6032 0,'0'36'16,"18"17"-16,0 0 16,-1 0-16,1-1 15,0-34-15,-1 35 16,-17-124 78,-35 36-79,17-53-15,1 53 16,17-1-16,0 1 15,0-18-15,0 36 47,0-1-31,0 0 0,17-17-16,19 17 15,-1 18-15,18-35 16,0 0-16,-18 17 15,18-17-15,0 17 16,0 18 15,-36 0-15,36 0 0,-17 36-1,-36-1-15,0-18 16,35 54-16,-35-53 15,18-1-15,-18 19 16,0 16-16,0-34 31,0 0 32</inkml:trace>
  <inkml:trace contextRef="#ctx0" brushRef="#br0" timeOffset="6271.56">29792 5098 0,'18'35'32,"-18"35"-32,17-17 15,-17 71-15,0-36 16,0-35-16,36 88 31,-19-53-31,-17-35 0,0-35 16,0 17-16,0-17 125</inkml:trace>
  <inkml:trace contextRef="#ctx0" brushRef="#br0" timeOffset="6839.54">29545 5697 0,'53'0'16,"35"0"-1,-35 0-15,0 0 16,0 0-16,18 0 15,-36 0-15,0 0 16,-17 0-16,-1 0 16,1 0-1,0 0 1,17-35 0,-17 35-1,-1 0 1,1 0-1,-1 0 1</inkml:trace>
  <inkml:trace contextRef="#ctx0" brushRef="#br0" timeOffset="7535.32">27481 3828 0</inkml:trace>
  <inkml:trace contextRef="#ctx0" brushRef="#br0" timeOffset="7991.13">27517 4180 0</inkml:trace>
  <inkml:trace contextRef="#ctx0" brushRef="#br0" timeOffset="9423.51">27887 3316 0,'0'0'0,"18"0"15,17 0-15,18 0 16,-18 0-16,-17 0 16,35 0-16,-36 0 15,19 0-15,-1 0 16,0 18-1,1 17-15,-19 36 16,-17-19 0,0-16-1,0 17-15,0 0 16,0-36 0,0 36-16,-53 0 15,18 0 1,17-53-16,-17 0 15,17 0 1,1 18-16,-1-18 16,0 0-16,1 0 15,-1 0 48,36 0-1,70 0-46,88 0-16,1 35 16,-18 0-16,-36-17 15,0-1-15,-34 19 16,-19-19-16,1 1 15,-71 0-15,35-1 16,-17 1-16,-18 0 16,17 17-16,-17-17 15,0 52-15,0-17 16,0-35-16,0 35 16,0-36-16,-17 18 15,-1 1-15,0-19 16,1 1-1,-18 0-15,-1-18 16,36 17-16,-53-17 16,53 18-16,-35-18 15,-18 0-15,-17 0 16,-1 0-16,36 0 16,-53 0-1,-54 0-15,37 0 16,-19 0-16,36 0 15,0 0-15,0 0 16,35 0-16,17 0 16,1 0-16</inkml:trace>
  <inkml:trace contextRef="#ctx0" brushRef="#br0" timeOffset="10503.4">29439 3334 0,'-17'35'15,"17"-17"-15,-53 105 16,35-88-16,0 36 16,1 17-16,17-35 15,-35 35-15,35 0 16,0-35-16,0 36 15,0-1-15,0 0 16,0-53-16,0 18 16,17 0-16,18-18 15,1-17 1,-1 0-16,-17-1 16,17-17-16,18 0 15,0 0-15,-36 0 16,36 0-16,-35 0 15,35-17-15,-18-36 16,0 0-16,-17 18 16,0-36-16,-18 18 15,0 0 1,0-35-16,0 0 16,0 0-16,-18-36 0,0 71 15,1-53 1,-1 53-16,-17-17 15,17-1-15,-17 18 16,17 36-16,1-19 16,-1 19-16,0-1 15,-17 18-15,0-17 16,0 17 0,-36 0-1,36 0-15,-18 0 16,0 0-16,-18 0 15,-17 0-15,35 0 16,0 0-16,18 0 16,17 0-16,1 0 31,-1 35-15,18 0-1,0-17 1,0-1-1</inkml:trace>
  <inkml:trace contextRef="#ctx0" brushRef="#br0" timeOffset="11615.5">30145 3387 0,'0'0'16,"-53"0"-1,35 0-15,1 35 16,17 18-16,-36 0 16,19-36-16,17 54 15,0-36-15,0 1 16,0 34-16,0-17 16,0-18-16,0 18 15,0 18-15,0-18 16,0-18-16,0 0 15,0 18-15,0 0 16,0-35-16,0 35 16,17 0-16,1-18 15,0-18-15,-1 1 16,1 0 0,0-18-16,17 17 15,-18-17-15,-17 18 16,36-18-16,-19 0 15,36 0 1,0 0 0,-35 0-16,17-18 15,-17 1-15,17-36 16,-17-18-16,-1-17 16,-17 0-16,0 17 15,0 1-15,0-54 16,0 71-16,0 0 15,0-17-15,0 17 16,0 35-16,0-17 16,0 17-16,0 1 15,-17 17-15,-1 0 16,18-18 0,-53 18-16,36 0 15,-19-35-15,1 35 16,-18 0-16,18-18 15,17 18-15,-35 0 16,18-17 0,17 17-1</inkml:trace>
  <inkml:trace contextRef="#ctx0" brushRef="#br0" timeOffset="12679.44">30956 3316 0,'0'-18'31,"-17"36"-15,17 53-1,-36-1-15,36-35 16,-17 71-16,17-35 15,-18 35-15,18-36 16,0-17-16,0 18 16,0-36-16,0 18 15,0 35-15,0-70 16,0 17-16,0-17 16,18-1-1,-1 1-15,36 0 16,-35-18-1,17 17 1,0-17 0,-17 0-16,0 0 15,-1 0-15,1 0 16,17 0 0,-17-17-16,-18-19 15,18 1-15,-18-35 16,0 17-16,0-36 15,0 1-15,0-18 16,0 18-16,0 18 16,0-19-16,0 1 15,0 71-15,-18-19 16,0-17-16,18 36 16,-17-1-16,-1 0 15,18 1-15,-35-1 16,17 1-16,0-1 15,1 18 17,-1 0-17,-17 0 17,17 0-17,1 0 1,-1 0-1,0 0-15,1 0 16</inkml:trace>
  <inkml:trace contextRef="#ctx0" brushRef="#br0" timeOffset="18344.56">25735 6985 0,'0'0'0,"35"0"0,18 0 15,247 0 1,-141 0 0,70 0-16,1 0 15,581 0 1,-423 0 0,-123 0-16,211 0 15,-18 0-15,-52 0 16,0 0-16,-53 0 15,-106 0-15,17 0 16,-52 0-16,-1-35 16,-17-1-16,-141 36 15,-17-17-15,-54 17 266,0 0-250,1 0-1,-19 0 1</inkml:trace>
  <inkml:trace contextRef="#ctx0" brushRef="#br0" timeOffset="22127.31">13282 5627 0,'0'106'16,"0"17"-16,18 1 15,17 70-15,-35-18 16,0 36-16,0 105 16,0-35-16,0 54 15,0 122-15,0 18 16,0 36-16,0-53 15,0 176-15,0-106 16,0-18-16,0-52 16,0-53-16,35-36 15,18-88-15,-18-17 16,1-36-16,-19-35 16,1-18-16,53-52 15,-71-54-15,17-34 16,-17 34-1,35-34-15,-17-1 16,-18 0 15,0-17-15,18-1-16,-18 1 16,35 17-16,-17-17 15,-18 17 1,17-17-1,1 0 17,53-18 30,17 0-46,35 35-16,124 0 15,71 18-15,17-18 16,141 36-16,88 17 16,36-17-16,159-36 15,17 124-15,18-18 16,35-71 0,-177 36-16,71-35 15,-123 35-15,-141 17 16,-159-70-16,-18 17 15,-141-52-15,-18 17 16,-52 1-16,-36-36 16,-17 0-16,0 17 15,-1-17 32,18 0-47,-17-17 16,0-19-1,-1 19-15,19-36 16,17-18-16,17-52 16,-17 17-16,-18-18 15,71-52-15,-53 0 16,0-18-16,-35-36 16,34-52-16,-52-71 15,0 18-15,0-88 16,0-36-16,-158-105 15,-54-89-15,36 18 16,-1-35-16,1 35 16,17 106-1,36 70-15,34 124 16,19 53-16,35-36 16,-36 89-16,36 17 15,17 36-15,18 17 16,0 18-16,0 53 15,0 0-15,0 17 16,0-17-16,0 53 16,0-1-16,0-17 15,0 18-15,0-18 16,0 0-16,0 36 16,0-54-16,0 36 15,0 0-15,0-18 16,0 17-16,0 19 15,0-36-15,0-18 16,0 18-16,0-35 16,0 35-16,0 0 15,0-35-15,0 0 16,0 35-16,0 0 16,0 0-16,0 18 15,0 17-15,0 1 16,0-19-1,0 19-15,-17-1 110,-36 18-95,17 0 1,-52 18-16,0-18 16,-88 17-16,-54 36 15,-87 0-15,-107-35 16,1 52-16,-71-17 16,18-17-16,0-19 15,-1 19-15,89 16 16,-17-52-16,158 0 15,70 0-15,36 0 16,35 18-16,-35-18 16,36 18-16,16-18 15,54 0-15,-36 0 16,36 0-16,0 0 16,-18 0-1,35 0-15,1 0 16,-1 0-16,0 0 47,1 0-32,-1 0-15,-17 0 16,0 0-16,-36 0 16,-52 0-16,-19 0 15,-52 0-15,-17 0 16,-1 0-16,-52 0 15,52 0-15,0 0 16,53 53-16,1-36 16,122-17-16,1 18 15,18-18-15,-1 0 32,0 0-17,1 0 1,-1 0-1,-17 0 17,17 0-17,0 0-15,-17 0 16,17 0 0,-17 0-16,0 0 15,17 0-15,-17 0 16,-18 18-16,35-18 15,-17 0-15,-35 35 16,34-35 0,-17 17-1,-17-17 1,-1 0-16,-17 0 16,35 0-16,-35 0 15,70 0-15,-17 0 16,17 0-16,1 0 31,-1 18 157,18 53-173,0-1-15,0 1 16,0 35-16,35-36 15,-35 1-15,18 52 16,-18 1-16,0 17 16,0-35-16,0-18 15,0-53-15,0-17 16,0-1-16</inkml:trace>
  <inkml:trace contextRef="#ctx0" brushRef="#br0" timeOffset="23575.56">13406 6879 0,'35'0'31,"18"0"-31,35 18 16,35-1-16,19 1 15,52-18-15,35 0 16,18 18-16,17-18 16,72 0-16,69 0 15,-52 0-15,106 0 16,17 0-16,-70 0 15,-71 0-15,70 0 16,-87 0-16,-36 0 16,-35 0-16,35 0 15,1 0-15,-37 0 16,1 0 0,18 0-16,-53 0 15,-36 0-15,-52 0 16,-19 0-16,-52 0 15,18 0-15,-1 0 16,1 0-16,-36 0 16,36 0-16,35 0 15,52 0-15,19 0 16,-1 0-16,18 17 16,-17 36-16,-54-35 15,-35-18-15,-35 18 16,0-18-16,0 0 15,-35 0 1</inkml:trace>
  <inkml:trace contextRef="#ctx0" brushRef="#br0" timeOffset="25687.19">14940 6315 0,'0'0'0,"18"141"16,-18-124-1,0-52 142,0-35-157,-71-54 0,36 1 15,-18 52 1,35-52-16,1 34 16,-54-16-16,71 69 15,0-34-15,0 35 16,0 17-1,0 0 1,18-17 0,-18 17-1,17 18 1,1-17 0,0-19-16,-1 19 15,1-1 1,0 18-16,-18-17 15,17 17-15,1 0 32,0 0-17,17 0-15,18 0 16,0 0 0,-18 0-16,0 0 15,-17 0-15,0 0 16,17 0-1,0 0 1,-35 17-16,18 18 16,17 18-1,-35-35 1,0 17-16,0-17 16,0 0-16,0-1 15,-35 36-15,-1-35 16,1-1-16,0 19 15,17-36-15,1 17 16,-1-17-16,0 0 16,1 18-16,-19-18 15,36 18 126,53-18-141,18 17 16,17-17-16,0 18 15,-52-1-15,87 36 16,-88-35-16,18 0 15,0-1-15,-53 1 16,18-18-16,-1 0 47,-17 18-16,0-1-31,0 18 16,0-17-16,0 17 15,-17 1-15,-54 17 16,54-36-16,-72 36 16,54-18-16,-35 18 15,34-17-15,-52 17 16,70-36-16,-17-17 16,18 0-1,-1 0-15,0 0 16,-17 0-16,0 0 15,17 0 1,-35 0-16,35 0 16,1 0-1,-18 0-15,17 0 16,0 0 0,1 0-16,-1 0 15,0 0 1</inkml:trace>
  <inkml:trace contextRef="#ctx0" brushRef="#br0" timeOffset="26991.06">15981 6068 0,'0'0'0,"-18"0"15,-17 0 1,0 0-16,17 0 16,0 0-16,-17 0 15,17 0-15,-17 17 16,0 19-16,35-19 16,-35 1-1,17 0-15,18-1 16,-18-17-16,18 18 15,0 17-15,0 0 16,0-17-16,0 0 16,0 17-16,0 0 15,18 1-15,0-1 16,-1-35-16,19 0 16,-1 17-16,18 1 15,-18 0-15,-17-18 16,35 17-16,-18-17 15,-18 0 1,1 0 0,17 0-16,-17 0 15,0 0 1,-1-17 0,-17-19-1,0 19-15,0-1 16,18-35-16,-18 36 15,0-54-15,0 53 16,0 1 0,0-1-1,0 36 157,0 17-156,0 0-16,0 1 15,0-1 1,0 18-16,0-36 16,0 1-1</inkml:trace>
  <inkml:trace contextRef="#ctx0" brushRef="#br0" timeOffset="27807.83">16545 6227 0,'-88'0'32,"70"0"-32,1 0 31,-1 0-16,1 0 1,-1 0-16,18 17 31,0 1-31,0-1 16,0 19-16,0-1 16,0-17-16,0 17 15,0 0-15,0 0 16,18 1-16,-1-1 15,1 0-15,-1 1 16,1-19-16,0 1 16,-1-18-16,19 0 15,-36 18-15,53-18 16,-1 17 0,-34-17-16,0 0 15,17 0-15,-17 0 16,17 0-16,-17 0 15,-1 0-15,1 0 16,0 0 0,-1 0-1,18-17-15,-17 17 16,0-18 0</inkml:trace>
  <inkml:trace contextRef="#ctx0" brushRef="#br0" timeOffset="28671.42">17092 6227 0,'18'35'47,"-18"0"-47,0 36 15,17-18-15,-17-18 0,18 18 16,-18-36-1,0 36-15,0-35 16,18 17 0,-18-17-1,17 0 1,-17-54 125,18-17-141,0-17 15,-18 34-15,0-34 16,35-1-16,-35 36 15,17-18-15,1 18 16,-18 17-16,35-35 16,-35 36-16,18-1 15</inkml:trace>
  <inkml:trace contextRef="#ctx0" brushRef="#br0" timeOffset="29383.5">17339 6244 0,'18'18'32,"-1"-18"-17,1 17-15,17 19 16,0-19-16,18 36 15,-53-35-15,53 0 16,-35 17-16,35 0 16,-35-17-16,-1-1 15,54 19-15,-36-1 16,0-17-16,-17-1 16,35 36-16,-18-53 15,-17 18 1,-1-18-16,19 35 15,-19-17 1</inkml:trace>
  <inkml:trace contextRef="#ctx0" brushRef="#br0" timeOffset="33640.73">14340 3210 0,'0'-17'47,"18"34"-31,0 19-16,-1 16 15,1-16-15,-18-1 16,0 0-16,0 1 16,0 16-16,0 1 15,0 0-15,0-35 16,0 17-16,0 18 16,-35-18-1,35-52 126,17-1-141,54 1 15,-1-1-15,-17 18 16,-17 0-16,34 0 16,-35 0-16,18 0 15,-17 0-15,-1 0 16,0 0-16,0 35 16,18 0-16,-35-35 15,-18 36-15,18 17 16,17-18-1,-35 0-15,0-17 16,0-1-16,0 19 16,0-19-1,0 1 1,-35-18 0,-1 35-16,1-35 15,0 0-15,-18 0 16,-35 0-16,17 0 15,1 0-15,-54 0 16,54 0-16,-19-35 16,1 0-1,35 17-15,0 0 16,0 1 0,36 17-16,-1 0 15,1 0 1,-1 0-16,0 0 15,-17 0 1,17 0 0,18-18-16</inkml:trace>
  <inkml:trace contextRef="#ctx0" brushRef="#br0" timeOffset="34646.97">14464 3069 0,'0'0'15,"35"0"-15,0 0 0,-17 0 16,17 0-16,1 0 16,34 0-16,-52 0 15,35 0-15,-36 0 16,36 0-16,-35 0 15,52 0-15,-52 0 16,35 18 0,-35-18-16,52 0 15,-17 0-15,-35 17 16,35-17-16,-36 0 16,1 0-1</inkml:trace>
  <inkml:trace contextRef="#ctx0" brushRef="#br0" timeOffset="35655.46">15893 3157 0,'-18'53'63,"0"-35"-48,-35 52-15,18 1 16,18-18-16,-1 0 15,-17 17-15,35-17 16,-18 0-16,18 18 16,-35 35-16,35-71 15,0 0-15,0 36 16,0-36 0,0 0-16,17 1 15,19 17-15,17-1 16,-36-16-16,1-36 15,35 0-15,-18 35 16,0-35-16,-17 0 16,35 0-16,-18 0 15,18 0-15,0 0 16,-18 0-16,0 0 16,1 0-16,17-18 15,-18-35-15,-17 53 16,17-88-16,-17 53 15,-18-53-15,17 17 16,-17-35-16,0-17 16,0 35-16,0-1 15,0 1-15,0 71 16,-17-54-16,-1 53 16,-17-17-1,17 18-15,0 17 16,-17-18-16,17 18 15,1 0-15,-36 0 16,-18 0 0,54 0-16,-1 0 15,-17 0-15,-36 0 16,54 0-16,-54 0 16,18 0-16,18 0 15,0 0-15,-18 0 16,0 0-16,0 0 15,35 0-15,1 0 16,-36 0-16,35 18 16</inkml:trace>
  <inkml:trace contextRef="#ctx0" brushRef="#br0" timeOffset="36718.62">17321 3351 0,'-88'0'32,"53"18"-32,0 17 15,17 1-15,-17 34 16,-1-35-16,1 18 16,-18 18-16,36-1 15,-1-17 1,-17 53-16,35-71 15,-18 36-15,18 17 16,0-35-16,0-35 16,0 35-16,0-18 15,0 18-15,35-18 16,18-17-16,-17 35 16,-1-53-16,-18 17 15,54-17-15,-18 0 16,-18 36-16,0-36 15,-17 0-15,35 0 16,-18 0-16,1 0 16,-1 0-16,18 0 15,-18-18 1,0 0-16,-17 1 16,0-71-16,-1 17 15,-17-17-15,36 0 16,-36-54-16,0 54 15,0-35-15,0 35 16,0 35 0,-18-53-16,0 71 15,-35-36-15,36 36 16,-19 17-16,19-17 16,-1 17-16,0 1 15,1 17-15,-1 0 16,1 0-16,-19 0 15,19 0 1,-19 0-16,19 0 16,-1 0-1,0 0-15,1 0 16,-1 0 0,-17 0-1</inkml:trace>
  <inkml:trace contextRef="#ctx0" brushRef="#br0" timeOffset="37809.71">18256 3422 0,'-17'0'16,"-19"18"-16,19-1 15,-19 36-15,36 0 16,-35-18-16,18 36 15,17-18-15,-18 0 16,18 0-16,-35 17 16,35 1-16,0-36 15,0 36-15,0-36 16,0 0-16,17 0 16,19 1-16,-19-36 15,18 17-15,1 1 16,-1-18-16,-17 0 15,-1 0-15,54 35 16,-54-35-16,1 0 16,17 0-16,18 0 15,-17 0 1,-1 0-16,0 0 16,18-35-16,-18-18 15,18 18-15,-18-18 16,1-18-16,-19 18 15,1 18-15,-18-53 16,18 0 0,-18 17-16,0 18 0,0-35 15,0 17 1,0 54-16,-36-71 16,19 70-16,-19-17 15,19 17 1,-1 18-16,-17 0 15,17 0 1,1 0-16,-36 0 16,35 0-1,-17 0 1,17 0-16,1 0 16,-1 0-16,0 0 15,-35 0 1,18 0-1,17 0-15,-17 0 16,18 0-16,-19 0 16,19 0-16,-36 0 15,35 0 1,-35 0 0</inkml:trace>
  <inkml:trace contextRef="#ctx0" brushRef="#br0" timeOffset="41840.92">14252 7867 0,'0'0'0,"0"176"0,0-35 16,0 53-16,0 36 16,0-89-16,0 18 15,0 17-15,0 0 16,0-87-16,0 16 16,0-34-16,0-36 15,0-17-15,0 0 16,0 17-16,0-18 15,0 1 79,0 0-94,0-1 16,0 19-1,0-19-15,0 19 16,18-19 62,17-17-62,-17 0-1,-1 0-15,36 0 16,0 0-16,53 0 16,35 0-16,36 0 15,17 0-15,-18 35 16,71 1-16,35-36 16,0 0-16,71 0 15,53 0-15,-106 0 16,-18 0-16,18 0 15,-36 0-15,-17 0 16,36 17-16,-1 1 16,-18 35-16,-52-35 15,0 17-15,-71-35 16,-35 0-16,-36 0 16,-35 0-16,-17 0 15,0 0 79,-1 0-94,1 0 16,0 0-16,17 0 15,0 0 1,18 0-1,-35 0-15,35-18 0,17 18 16,-34-35-16,34 17 16,-17-17-16,-35 35 15,35-18-15,-1-35 16,-52 36-16,18 17 16,17-35-16,-35-1 15,0-17-15,18-52 16,35-1-16,-35 0 15,-1-53-15,-17 18 16,0-53-16,0 53 16,0-88-16,0-1 15,0 36-15,0 0 16,-35 53-16,17-35 16,1 35-16,-1-71 15,18 124-15,0 0 16,0 35-16,-35-18 15,35 53 1,0 1 0,-18-1 109,-35 18-94,36 0-31,-36 0 16,0 18-16,0 17 15,-53-17-15,-35-1 16,0 36-16,-36-35 15,1-18-15,-53 35 16,-89 18-16,-105-18 16,88-35-16,17 0 15,-70 18-15,35-18 16,54 0-16,16 0 16,54 0-16,0 0 15,35 0 1,0 0-16,70 0 15,18 0-15,36 0 16,52 0-16,-52 0 16,17 0-16,-18 0 15,18 0-15,0 0 16,-35 0-16,35 0 16,-35 0-16,0 0 15,-36 0-15,71 0 16,-35 0-16,53 0 15,-18 0-15,0 0 16,18 0-16,-36 18 16,18 17-16,36-35 15,-1 0-15,0 0 16,1 18 15,17 34 0,0-34-15,0 17 0,0-17-1,53 17-15,17 18 16,-52-53-16,35 18 16,-18 17-16,-35-17 15,18-18-15,-1 17 16,1 1-16,-18 0 15,0 35-15,18 17 16,-1-35-16,1 54 16,0-54-16,-1 18 15,-17-18-15,0 36 16,0-36-16,0 0 16,0-17-16,0 0 15,0 34-15,0-34 16,-17-18-1,17 35 32,-18-35-31,0 0 31,1 0-47</inkml:trace>
  <inkml:trace contextRef="#ctx0" brushRef="#br0" timeOffset="46183.31">14464 10636 0,'0'36'31,"0"16"-31,0 1 16,0 36-16,0 16 16,18 54-16,-1-35 15,1-19-15,-18 72 16,17-89-16,36 88 15,-53-52-15,18 17 16,0-53-16,-18 36 16,0-19-16,17-16 15,36 87-15,-53-88 16,18 0-16,-18-17 16,0-36-16,17 1 15,1 17-15,0-36 16,-1 18 124,-17-17-124,0 17-16,0-17 16,0 35-1,0-35-15,18-18 16,0 0 15,-1 0 0,1 0-15,17 0-16,0 0 16,1 0-16,52 0 15,35 35-15,89-35 16,17 0-16,89 0 16,-18 0-16,123 0 15,159 0-15,-123 0 16,123 0-16,-71 0 15,-105 0-15,0 0 16,-124 0-16,-53 0 16,-88 0-16,-17 0 15,-89 0-15,36 17 16,-54-17 0,19 18-1,-19-18 1,19 0-16,17 18 15,-36-18-15,54 17 16,-54 1-16,19 0 16,-19-18-16,19 0 15,-19 0 1,-17-36 93,0-52-109,0 18 16,0-54-16,-35-35 16,-36-17-16,1 35 15,-18-71-15,-1 1 16,36 69-16,18-34 15,35 88-15,0 0 16,0 70 0,0-35-16,0 18 0,-17 0 15,17-1 1,0 1-16,0 17 16,0-35-16,0 18 15,0 0-15,0 0 16,0-1-1,0 19-15,0-1 79,-18 0-64,18 1-15,0-1 16,0 0-16,0 1 15,-35-1 1,17 1 15,18-1-15,-18 18 0,-17-35-16,-18 17 31,36 0-31,-19-17 15,1 17-15,35 1 0,-35 17 16,-1-35 0,36 17-16,-17 18 172,-19 0-172,-52 0 15,-88 0-15,-89 0 16,36 0-16,-159 0 15,88 0-15,-88 0 16,-71 0-16,36 0 16,17 0-1,142 0-15,-1 0 0,106 0 16,36 0 0,17 0-16,-35 0 15,88 0-15,-35 0 16,53 0-16,-1 0 15,1 0-15,0 0 16,0 18-16,-1-18 16,1 17 77,17-17-77,-17 0 0,0 0-16,0 18 15,17-18 17,-35 0 46,35 0-78,-17 0 0,17 0 15,-52 35 1,35-35-16,35 18 16,-36-18-16,19 0 15,-1 0 1,0 0-1,1 0 1,-1 0-16,-17 0 31,17 0 32,1 0-48,-1 17 1,0-17 0,1 0-1,-19 0 17,19 0-32,-1 0 15,-17 0-15,17 0 31,-17 0-31,0 0 16,35 18-16,-18 0 16,0-18-16,1 0 31,-1 0-31,0 0 16,1 17-16,-1-17 15,-17 0 1,17 0-1,1 0 17,-1 18-17,0-18 1,1 0 0</inkml:trace>
  <inkml:trace contextRef="#ctx0" brushRef="#br0" timeOffset="51815.43">5874 7549 0,'-18'0'32,"0"0"-32,-34 0 15,-1 18 1,0-18-1,-18 18-15,-17 17 16,17-17-16,-52-1 16,17-17-16,-17 18 15,-18 0-15,-89-1 16,19 36-16,-19-35 16,1 17-16,0 0 15,-1 18-15,72-53 16,-19 18-16,-17 35 15,18-18-15,-1 36 16,19-36-16,34-17 16,54 34-16,34-34 15,-34 35-15,52-35 16,0-1-16,1-17 16,-1 18-16,18 0 15,-17-18 1,17 52-1,0-34 1,0 53-16,0-54 16,17 54-16,18-18 15,18 17-15,53 19 16,-35-37 0,88 54-16,-36-53 15,1 18-15,17-36 16,70 36-16,-34-18 15,17-18-15,17 0 16,36 0-16,-70 18 16,87-53-16,-17 0 15,-17 0-15,16 0 16,-16 0-16,-36 0 16,35 0-16,-70 0 15,0-35-15,-18-18 16,-35 0-16,35 18 15,-88-18-15,17 0 16,1 0-16,35-35 16,-1 35-16,-16 0 15,-19 0-15,18-35 16,-52 53-16,69-36 16,-87 53-16,35-34 15,-35 34-15,17-17 16,-17 17-16,-1-17 15,1-1-15,17 1 16,-35 18 0,18-19-16,17-34 15,-35-1 1,0 36-16,0-18 16,0 0-16,-18-35 15,-70 0-15,0 35 16,17-18-16,-87-17 15,52 35-15,18 18 16,-1 0-16,-16 17 16,-19-17-16,36 35 15,35 0-15,-35 0 16,0 0-16,-1 0 16,1 0-16,0 0 15,-53 0-15,53 0 16,-18 0-16,18 0 15,17 0-15,-17 0 16,70 0-16,-35 0 16,36 0-16,-1 0 15,1 0-15</inkml:trace>
  <inkml:trace contextRef="#ctx0" brushRef="#br0" timeOffset="52983.89">7602 8096 0,'0'0'0,"18"106"31,-18-53-31,0 35 0,0 0 16,0 1-16,0 52 15,0 35-15,0-70 16,0 17-16,0 19 16,0 16-16,0 19 15,0-36-15,0 53 16,-35 17-16,17-52 16,0 18-16,-17 52 15,0 0-15,0-35 16,-1 36-16,-17 34 15,36-87-15,-19-1 16,1 0-16,0-35 16,-18 0-16,18-17 15,17-1-15,0 1 16,1 17-16,17-17 16,-35-36-16,-1 53 15,19 35-15,17-35 16,-18 0-1,-17 18-15,-1 18 16,36-72-16,0-34 16,0-53-16,0 17 15</inkml:trace>
  <inkml:trace contextRef="#ctx0" brushRef="#br0" timeOffset="54641.06">2117 8819 0,'0'0'16,"-36"159"-16,19 53 0,17-53 15,-18 52 1,-35 19-16,36-36 0,-1-53 16,0 35-16,-35 1 15,36 17-15,-1-18 16,18 0-1,-70 18-15,70 18 16,0-18-16,0 0 16,0 0-16,0-18 15,0-34-15,0-1 16,0-35-16,0-36 16,0-17-16,0 0 15,0 17-15,0-17 16,0 0-16,0 18 15,0-1-15,0 1 16,0 0-16,17-19 16,-17-16-16,18 34 15,-1-34-15,1-1 16,0 0 0,17 18-1,-17-35 1,-1-1-1,1 1 1,0 0-16,17-18 16,-18 0-1,1 17 1,0-17 0,17 35-1,-17-35-15,17 0 16,0 0-16,0 18 15,18 0-15,-17-18 16,34 35-16,54-17 16,-36-1-16,35 54 15,19-71-15,69 35 16,-52-35-16,105 71 16,-34-36-16,-1-17 15,18-1-15,35-17 16,-17 53-16,-71-53 15,141 35 1,-211 1-16,-1-1 16,-35-17-16,0-18 15,-17 17-15,-1 1 16,19 17-16,-54-35 16,53 18-16,-35-18 15,35 0-15,-17 0 16,-1 18-16,36-1 15,-53-17-15,-18 0 16,1 35 0,-19-35-1,1 0 95,-18-17-110</inkml:trace>
  <inkml:trace contextRef="#ctx0" brushRef="#br0" timeOffset="57080.5">2434 6262 0,'0'0'0,"0"159"0,0 17 16,0-70-16,0 70 15,0-52-15,0-54 16,0-17-16,0 0 15,0-18-15,0-17 16,0-89 78,0-140-94,0-36 15,0 53-15,0 53 16,0 52-16,0 37 16,0 34-16,0 0 47,18 18-32,-1 0 1,1 0-16,35 0 15,-18 0-15,71 106 16,-53 18-16,35-36 16,-17 53-16,-36-88 15,18 35 1,-18-17-16,-17-54 16,0-17 15,-1 0-16,54-70-15,-54-36 16,-17-18-16,18-70 16,35-17-16,-53 69 15,0-16-15,0 17 16,0 52-16,0 37 16,0 34-16,0-17 15,0 17 16,0 89 79,18 17-110,-1-18 15,1 54 1,35-1-16,-53-35 16,17 54-16,1-54 15,35 35-15,-53-35 16,18 1-16,-1 34 16,-17-52-16,18-36 15,-18-17-15,0-1 16,17 1-1</inkml:trace>
  <inkml:trace contextRef="#ctx0" brushRef="#br0" timeOffset="57945.86">3757 6403 0,'-18'18'16,"18"-1"-1,-35 36-15,35-35 16,0 17-16,0-17 0,0-1 16,0 36-16,0-17 15,0-1 1,0-18-16,0 1 16,0 17-16,35-17 15,18 17 1,0-17-16,0 0 15,-35-18 1,35 0-16,-36 0 16,1 0-16,35 0 15,0 0-15,17-18 16,-52-17-16,17-18 16,-17 35-16,35-52 15,-35-19-15,-18 36 16,17 0-16,-17 18 15,0 0-15,0 17 16,0 1-16,0-1 16,-17 18-1,-1 0 1,-17 0-16,-1 0 16,1 0-16,0 0 15,0 0-15,-18 0 16,17 0-1,1 0-15,-18 0 16,35 0-16,-17 0 16,35 18-16</inkml:trace>
  <inkml:trace contextRef="#ctx0" brushRef="#br0" timeOffset="58520.49">4798 6597 0,'0'0'0,"0"53"0,0 106 16,0-124-1,0-17 1,0-1-16,0-52 109,0-18-93,0 18-16,0-1 16,0 1-16</inkml:trace>
  <inkml:trace contextRef="#ctx0" brushRef="#br0" timeOffset="58887">4957 6491 0,'35'-18'16,"-18"18"0,1 0-16,0 0 15,-1 0-15,19 0 16,-19 0 0,1 0-1,35 18-15,-36-18 16,-17 53-16,18-35 15,0 35-15,-18-36 16,0 54-16,0-18 16,0-36-1,0 1-15</inkml:trace>
  <inkml:trace contextRef="#ctx0" brushRef="#br0" timeOffset="59591.51">5556 6632 0,'0'0'0,"-35"36"0,17-19 16,1 36-1,-1-35-15,18-1 16,0 1 0,0 0-1,0-1-15,0 19 16,18-1 0,-1-35-1,19 0-15,17 0 16,-36 17-16,18-17 15,-17 0-15,53 0 32,-36 0-17,0 0 1,-17 0-16,17-17 16,-17-18-16,35-36 15,-53 18-15,17 35 16,-17-70-16</inkml:trace>
  <inkml:trace contextRef="#ctx0" brushRef="#br0" timeOffset="60087.49">5944 6579 0,'0'36'0,"0"-72"0,0 19 16,0 34 77,-17 72-77,-1 16-16,18-34 16,-18 35-16,18-53 15,-35 17-15,35 1 16,-18-18-16,1 17 16,17-17-16,-18-35 15,1 17-15,-1 0 16,0-17-16,1 17 15,-1-17 1,0-18-16,-17 0 16,-18 0-16,0 18 15,-17-18-15,-1 0 16,-17 0-16,0 0 16,-18 0-16,18 0 15,35 0-15,35 0 16,1 0-16,-1 0 15</inkml:trace>
  <inkml:trace contextRef="#ctx0" brushRef="#br0" timeOffset="60993.23">6315 6350 0,'0'0'0,"0"18"0,-36-1 16,36 1-16,0 17 15,-17-17-15,-1-1 16,1 36-16,-1-17 15,18-1-15,-18 0 16,18 18-16,0-35 16,0 35-16,0-36 15,0 54-15,0-53 16,0-1-16,0 18 16,18-17-1,17-18-15,0 0 16,1 0-16,17 35 15,-18-35-15,-17 0 16,17 0-16,-18 0 16,1 0-16,17 0 15,1 0-15,-19 0 16,36-35-16,-35 0 16,35-18-16,-18 0 15,-35-18 1,53-17-16,-53 35 0,0 18 15,0-36 1,0 54-16,0-18 16,0 17-16,0-17 15,0 17-15,-18 18 16,1 0 0,-19 0-16,-16 0 15,-1 0 1,35 0-1,0 0-15,1 0 16</inkml:trace>
  <inkml:trace contextRef="#ctx0" brushRef="#br0" timeOffset="65063.11">12718 16757 0,'-18'53'15,"18"88"-15,0 0 16,0 53-16,0-106 15,0 53-15,0 1 16,0-19-16,0-35 16,0-35-16,0-18 15,-18-17-15,54-18 172,17 0-172,52-53 16,-16 53-1,-19-18-15,18 18 16,-17-17-16,-18 17 16,-18 0-16,0 0 15,-17 0-15,0 0 16</inkml:trace>
  <inkml:trace contextRef="#ctx0" brushRef="#br0" timeOffset="66023.45">13564 17392 0,'0'0'0,"-17"0"0,-1 35 0,0-35 16,18 53-16,-17-18 16,17 18-16,0-17 15,0-1 1,0 35-16,0-52 16,17 35-16,1-18 15,0-35-15,-1 18 16,19 17-16,16-35 15,-34 0 1,17 0-16,-17 0 16,0 0-1,-1 0-15,19 0 16,-19 0-16,-17-17 16,53-1-16,-53-17 15,18-1-15,-18 19 16,0-19-16,35-16 15,-17 34-15,-18-17 16,0 17 0,0-17-16,0 17 15,0 0-15,-18 18 16,-17-17 0,0-19-16,-1 19 15,1 17-15,-18-18 16,-53-52-1,53 52-15,18 18 16,17 0-16,1 0 16,-1 0-16,0 0 62</inkml:trace>
  <inkml:trace contextRef="#ctx0" brushRef="#br0" timeOffset="66839.56">14305 17339 0,'-35'0'0,"17"0"16,-35 0-16,36 18 16,-54-1-16,1 36 15,17-35-15,0-1 16,35 1-16,-35-18 15,36 18 1,17-1 0,0 1-16,0 17 0,0-17 15,0 17 1,0-17-16,17-18 16,54 0-16,-54 0 15,54 18-15,-18-18 16,0 0-16,0 0 15,0 0-15,-18 0 16,0 0-16,0 0 16,1 0-16,-19 0 15,19 0-15,-1 0 16,-17 0-16,-1 0 16,1 0-16,-1 0 15,19 0 1,-19 0-1,1 0 1,0 0-16,-1 0 16,1 0-16,17 0 15</inkml:trace>
  <inkml:trace contextRef="#ctx0" brushRef="#br0" timeOffset="67968.8">14993 17374 0,'0'0'0,"-35"0"0,-18 0 16,0 0-16,35 0 16,1 0-16,-19 0 15,19 0-15,-1 0 16,0 0-16,1 0 62,17 36-46,0-19 0,0 18-16,0-17 15,17 35-15,19 18 16,-19-71-16,36 53 16,-35-36-16,52 1 15,-34-18 1,-19 0-16,1 0 15,0 0 1,17 0 15,-17 0-15,-1-35 0,-17-1-16,0 1 15,0 0-15,0 17 16,0 0-16,18-17 15,-18 17-15,18 18 141,-18 71-125,0-18-16,17 18 15,-17-1-15,0-35 16,18 36-16,-18-53 16,0-1-16,0-34 140,17-19-124,1 19-16</inkml:trace>
  <inkml:trace contextRef="#ctx0" brushRef="#br0" timeOffset="68624.34">15346 16528 0,'17'-18'16,"36"36"0,-35 35-16,0 35 15,17 0-15,-17 0 16,-1 36-16,1-1 15,-18-17-15,18 35 16,-18-18-16,0-17 16,0-17-16,0-1 15,0-35-15,0-36 16,0 19-16</inkml:trace>
  <inkml:trace contextRef="#ctx0" brushRef="#br0" timeOffset="71519.83">28557 8502 0,'-53'0'46,"-17"0"-46,-18 18 16,-18-1-16,0 36 16,-35-35-16,0-1 15,-36 1 1,-17-18-16,18 53 16,0-35-16,-1-1 15,54 1-15,-18 0 16,-36 17-16,-17-35 15,18 17-15,-18-17 16,0 0-16,0 0 16,0 0-16,-71 0 15,18 0-15,-53 0 16,-17 0-16,17 0 16,35 0-16,-17 0 15,18 0-15,-1 0 16,71 0-16,0 0 15,18 0-15,34 0 16,54 0-16,53 0 16,-18 0-16,35 0 15,-17 0-15,18 0 16,-36 0 0,17 0-1,1 0-15,0 0 16,-18 0-1,0 0-15,0 0 16,-18 0-16,-17 0 16,-53 0-16,53 0 15,-18 0-15,18 0 16,0 0-16,0 0 16,-1 0-16,19 0 15,17 0-15,-53 0 16,35 0-16,-34 0 15,52 0-15,0 0 16,35 0-16,-17 0 16,17 0-16,1 0 15,-1 0 17</inkml:trace>
  <inkml:trace contextRef="#ctx0" brushRef="#br0" timeOffset="73718.57">19279 7708 0,'0'18'32,"0"52"-17,-17 36-15,17-18 16,-36-17-1,36 17-15,-17 0 16,-1 36-16,0-71 16,1 35-16,-1-70 15,18 17-15,0-18 16,0 1 62,-53-53-62,18-36-16,0-17 15,-1 18-15,19-1 16,-1 36-16,18-18 16,0-18-16,0 36 15,0-36-15,0 19 16,0-19-16,0 18 15,0 18-15,0 17 16,0 0-16,0 1 16,18-18-16,-1-1 15,1 1-15,-18 17 16,35-35-16,1 18 16,-36 18-1,53-19-15,-36 19 16,18-1-16,-17 18 15,17 0 1,-17 0-16,0 0 16,35 0-16,0 0 15,-36 0 1,36 0-16,-53 18 16,35 17-16,1 0 15,-19-17 1,-17-1 31,0 1-32,0 0-15,0-1 16,0 1 0,-17 17-16,-19 1 15,-34 34-15,52-52 16,-52 35-16,17-36 15,0 1-15,17 0 32,1-18-32,0 0 0,17 17 15,1-17 1,-1 0 0,-17 0-1,17 0 1</inkml:trace>
  <inkml:trace contextRef="#ctx0" brushRef="#br0" timeOffset="75031.56">19773 8590 0,'0'0'0,"-17"0"15,-36 18-15,17 17 16,1-35 0,0 35-1,0-17 1,17 0-16,18-1 16,0 19-1,0-19-15,0 36 16,0-35-16,0 17 15,0-17-15,0 17 16,0 0-16,0 0 16,18 1-1,17-19-15,-18 1 16,19 0-16,-19-18 16,1 0-1,0 0-15,-1 0 31,19 0-31,-19 17 47,1-17 0,-18-35 0,0 17-31,0 1-1,0-1-15,0 0 16,0 1 15,-18 17-31,1 0 31,-19 0-15,1 0 0,0 0-1,17 0 1,-17 0-16,17 0 16,1 0-16,-36 0 15,35 0 1,18 17-16</inkml:trace>
  <inkml:trace contextRef="#ctx0" brushRef="#br0" timeOffset="81447.48">16757 9102 0,'18'0'16,"17"17"-16,0 36 15,-35 18-15,18-36 16,-18 53-16,17-35 16,-17-35-16,0 17 15,0-17 1,0-1-16,0-34 94,-52-54-94,-19-35 15,18 36-15,-18-18 16,19-1-16,34 72 16,-17-36-16,17 0 15,0 53-15,18-18 47,0 1 0,18-19-31,0 36-16,-1 0 15,1 0-15,35 0 16,-36 0-1,1 0 1,0 0-16,17 0 16,-17 0-16,-1 0 15,1 0 1,0 0 0,-1 0-1,1 0-15,0 0 16,-18 18-1,0 0 1,0 17 0,-36 0-1,36-17-15,-17-1 16,-1-17 0,18 18-16,-35-18 15,-1 0 1,19 0-16,-1 0 15,0 0-15,1 0 16,-1 0 0,-17 0-16,17 0 47</inkml:trace>
  <inkml:trace contextRef="#ctx0" brushRef="#br0" timeOffset="82351.48">17039 9172 0,'-17'53'31,"-1"-35"-31,0 35 16,18-18-16,-17-17 15,17 35-15,0-36 16,0 36-16,0-18 15,0 1-15,0-19 16,0 19 0,17-36-1,1 0 1,0 0-16,-1 0 16,18 0-16,-17 0 15,0 0-15,35 0 16,-36-18-16,19 0 15,-1-17-15,-18 0 16,1 17-16,0 18 16,-1-53-16,-17 36 15,0-1 1,0 0 0,0 1-16,0-1 31,-17 0-16,-19 1 1,19 17 0,-1 0-1,-17 0 1,17 0 0,1-18-16,-1 18 15,0 0 1</inkml:trace>
  <inkml:trace contextRef="#ctx0" brushRef="#br0" timeOffset="83430.81">17445 9225 0,'17'0'46,"-17"18"-14,18-18 93,-18 17-110,18-17-15,-1 0 16,1 36-16,0-36 16,-1 0-1,54 0 1,-53 17-1,-1 1 17,1-18 15,-18 18-32,0-1-15,0 1 16,0 0-16,0-1 15,0 1 1,-18-1-16,18 1 16,-17 0-1,-1-18-15,0 17 16,-17-17 0,17 0-16,-17 0 15,0 0-15,-18 0 16,-18 0-16,-17 0 15,70 0-15,-34 0 16,34 0-16,0 0 16</inkml:trace>
  <inkml:trace contextRef="#ctx0" brushRef="#br0" timeOffset="84144.78">17709 8837 0,'0'0'0,"36"0"16,17 124 0,-36-107-1,19 54-15,-36-1 16,17-52-16,-17 35 15,0 0-15,18-18 16,-18 0-16,0 18 16,0-35-16,0 17 15,0-17 1</inkml:trace>
  <inkml:trace contextRef="#ctx0" brushRef="#br0" timeOffset="84673.03">17709 9084 0,'18'0'62,"0"0"-46,17 0-16,-17 0 15,17 0 17,-17 0 30,-1 0-46</inkml:trace>
  <inkml:trace contextRef="#ctx0" brushRef="#br0" timeOffset="87040">17022 9084 0,'-36'0'47,"19"0"-32,-19 0-15,19 0 16,-36 0-16,18 0 15,-18 0-15,-36 0 16,-16 0-16,-19-53 16,-52 35-16,52 1 15,-52-36-15,35 35 16,-53 18-16,35-35 16,-70-18-16,35 35 15,70 1-15,-35 17 16,36-18-16,-1 1 15,-17-19-15,0 36 16,-35 0-16,35 0 16,35 0-16,-35 0 15,-18 0-15,-35 36 16,-35-19-16,-18 36 16,-18-18-16,-35-35 15,71 36-15,0-1 16,-36 18-16,71-53 15,-18 70-15,71-70 16,-35 18-16,141 0 16,-36-1-16,1 19 15,34-19 1,-17-17-16,0 18 16,18 0-16,-88 34 15,17-34-15,-35 70 16,53-52-16,-18 34 15,-53 18-15,18-35 16,-18 18-16,18-18 16,-18 17-16,71-17 15,-35 0-15,34-35 16,-16 35-16,16-18 16,-52 35-16,53-34 15,-18 17-15,-70 17 16,35 1-16,17-36 15,1 18-15,17 35 16,-18 18-16,-17-18 16,53-35-16,-71 71 15,54-54-15,-1 36 16,0 0-16,18-18 16,-18-17-16,0 17 15,35-35-15,-34 35 16,52-53-16,53 18 15,-18-35 1,0-1 0,36-17 124,0 0-124</inkml:trace>
  <inkml:trace contextRef="#ctx0" brushRef="#br0" timeOffset="88918.98">18909 7779 0,'-18'0'78,"-35"0"-78,-35 0 15,0 0-15,-88 0 16,17 0-16,-18 0 16,1 0-16,-36 0 15,-17-53-15,0 53 16,-36-53-16,18 35 16,-17-52-1,-19 52-15,-16-17 16,-72-36-16,1 54 15,17 17-15,53 0 16,-17-89-16,-1 89 16,18 0-16,36-17 15,-19 17-15,72-18 16,34 18-16,-17 0 16,53 0-16,53 0 15,17 0-15,1 0 16,35 0-16,-1 0 15,-34 0-15,-18 0 16,-1 0-16,-87 0 16,0 0-16,-36 0 15,-17 0-15,-71 0 16,35 0-16,36 0 16,17 0-16,36 0 15,-18 18-15,70-18 16,1 17-16,17 1 15,36-18-15,-19 18 16,1-18-16,18 35 16,34-35-16,-52 18 15,0-18 1,0 17-16,-18 1 16,53-18-16,-71 53 15,107-53-15,-71 17 16,17 1-16,18-18 15,-17 35-15,-36-17 16,53 0-16,18 17 16,-18 0-16,53-17 15,-36-18-15,19 0 16,-1 17-16,0 1 16,-17 17-1,0 1-15,17-19 16,-35 36-1,18-35-15,35 0 0,-53 17 16,36-18-16,-1 1 16,0-18 15,18 18-31,-17-18 47</inkml:trace>
  <inkml:trace contextRef="#ctx0" brushRef="#br0" timeOffset="91038.65">19579 9208 0,'0'17'16,"0"36"0,-17-18-1,17-17-15,0 17 16,-18 18-16,0-35 15,-17 17-15,0 18 16,-1-18-16,-52 53 16,-18 18-16,18-35 15,-106 52-15,18-34 16,-1 16-16,-34 19 16,-54-1-1,1-17-15,-72 35 16,72-35-16,-36 35 15,-229 18-15,17 0 16,-70 17-16,18-52 16,35 52-16,35-88 15,106-35-15,141 0 16,17-53-16,1 71 16,35-54-16,18 1 15,35-18-15,17 17 16,1 19-16,-18-1 15,-36-17-15,1-1 16,-18 36-16,17-35 16,1-18-16,-18 17 15,53 1-15,-36 53 16,19-54-16,-19 54 16,-17-18-16,-17-36 15,-19 54-15,36-36 16,18 18-16,35-18 15,35-17-15,0 0 16,0 35-16,71-53 16,-53 17-16,52-17 15,-34 0 1,17 0 0,0 0-16,0 0 15,0 0-15,-35 0 16,0 0-16,0 0 15,-18 0-15,-71 0 16,36 0-16,0 0 16,53 0-16,-35 0 15,70 0-15,0 0 16,-35 0-16,-1-35 16,36 35-16,36 0 15,-18 0-15,17 0 16,0 0 15,-17 0-15,17 0-16,-17 0 15,0 0-15,-1-18 16,1 18-16,0 0 16,17-17-16,1 17 15</inkml:trace>
  <inkml:trace contextRef="#ctx0" brushRef="#br0" timeOffset="93201.59">6473 10866 0,'0'35'15,"0"-18"-15,0 54 16,0 0-16,0-1 15,0-17-15,0 35 16,0 0-16,-17 1 16,17-19-16,0-35 15,0-17-15,0 0 16,-18-1-16,36-17 234,52 0-218,19 0-16,-1 0 16,18 0-16,17 0 15,300-35 1,-352 17-1,17 18-15,-53 0 16,-17-17 0,-36 17 124,1 0-140,-1 0 16,1 0 0,-1 0-16,0 0 15</inkml:trace>
  <inkml:trace contextRef="#ctx0" brushRef="#br0" timeOffset="94704.57">16528 8608 0,'0'17'15,"0"1"1,17 0-16,1-1 31,0 1-31,-18 0 16,35 17-16,-18-35 15,1 35-15,0-17 16,-1-1-16,1 19 16,0-19-16,-18 1 15,0 0-15,17-1 16,-17 19 0,0-19-1,0 1-15,0-1 16,0 1-16,0 0 15,0 17 1,-17-35-16,17 35 31,-36-35-15,19 0 0,-1 0-1,-17 18-15,35 0 16,-35-1-1,17-17-15,-17 18 16,17-18-16,-35 35 16,35-17-1,1-18 1,-1 0-16,1 0 31,-19 0-15,19 0-1,-1 0 1,0 0 0</inkml:trace>
  <inkml:trace contextRef="#ctx0" brushRef="#br0" timeOffset="96192.99">20302 8643 0,'0'0'0,"-70"88"15,35-52 1,17-19-16,0 18 16,-35 18-16,53-35 15,-17 0 1,-1-1-16,18 1 31,-35 0-15,17-18-1,0 0 1,1 0-16,-1 0 16,53 0 124,18 0-140,18 35 16,17-18-16,-35 1 15,35 0-15,-52 17 16,-19-35-16,36 0 16,-35 18-16,-1-18 15,19 0-15,-72 0 141,19 0-125,-19 0-1</inkml:trace>
  <inkml:trace contextRef="#ctx0" brushRef="#br0" timeOffset="97847.56">28452 8096 0,'0'18'0,"0"17"15,0 0-15,0-17 16,17 17-16,18 1 15,-17-1-15,0-17 16,-18-1-16,35 1 16,-17-1-1,-18 1-15,35-18 0,-17 18 16,17-1 0,-18 1-16,1 0 15,0-18 1,-1 0-16,1 0 31,17 35-15,-35 0 62,-88 0-78,18-17 15,-1 0-15,-17-1 16,-36 19-16,36-1 16,-35 36-16,70-36 15,0-18-15,18 1 16,17 0-16</inkml:trace>
  <inkml:trace contextRef="#ctx0" brushRef="#br0" timeOffset="123830.46">12965 7391 0,'0'0'0,"-18"0"0,-35 0 16,-18 0-16,19 0 16,-1 0-16,-71-53 15,1 35-15,-1 18 16,-70-35-16,-70-71 15,-72 18-15,-16-36 16,17 54-16,-36-71 16,-52-36-16,105 1 15,1 52-15,-1-34 16,107 34-16,-1 18 16,36-17-16,17 17 15,0 0-15,36-35 16,-18 35-16,-18-35 15,0-35-15,0-36 16,18-17-16,0 70 16,-35-35-16,35 71 15,35 17 1,-18 0-16,36 18 16,17 17-16,36 36 15,-18-36-15,36 54 16,-1-36-16</inkml:trace>
  <inkml:trace contextRef="#ctx0" brushRef="#br0" timeOffset="124415.99">5856 2646 0,'0'0'0,"-18"53"0,1 123 31,-18-70-31,17 17 0,18-17 16,-53 194 0,53-212-1,0 1-15,0-37 16,0-34-16,0 0 15,0-1 1,0-87 78,0-18-94,0-18 15,0-18-15,0-17 16,0-35-16,0 35 16,0-18-16,0-17 15,0-1-15,0 71 16</inkml:trace>
  <inkml:trace contextRef="#ctx0" brushRef="#br0" timeOffset="125081.58">5803 2099 0,'0'0'0,"124"18"31,-54 17-31,54 71 0,-36-36 16,35 54-16,-17-36 15,18 35-15,-18-70 16,-54 0-16,1 0 15,-35-53-15,17 36 16,-17-19-16,0 1 31,17 17-31,-35-17 16,17-1-16,-17 19 16,0-1-16,18-17 15,-18 17-15,18 35 16,-18-52-16,0 53 15,0-36-15,0 0 16,0 18-16,0-18 16,0 18-16,0-35 15,-18 70-15,-17-35 16,17-18-16,-17 18 16,0 18-16,35-54 15,-18 1 1,-17 17-16,17-17 15,18 0 1,-18-18-16,1 0 16,-36 0-16,0 0 15,18 0-15,17 0 16,-17 0-16,-1 0 16,-16 0-1,34 0 1,0 0-1,1 0 1,-1 0 62</inkml:trace>
  <inkml:trace contextRef="#ctx0" brushRef="#br0" timeOffset="127878.65">3457 1588 0,'0'0'0,"-88"70"15,0-35-15,-18 1 16,35-1-16,1 18 15,-18-18-15,52-17 16,-16 17-16,16 0 16,1-35-16,0 18 15,17 17-15,-17-35 16,35 18-16,-18-18 16,-17 35-16,17-17 15,18 17 1,0-17-16,0 17 15,0 0-15,0 53 16,18-52-16,-1-1 16,72 36-16,-54-19 15,18-16-15,17-1 16,-52-35-16,17 18 16,-17-18-16,17 0 15,-17 0-15,17 0 16,-17 0-1,35 0 1,-18 0-16,53 0 16,-53-36-16,18 36 15,-35-17-15,-18 34 94,-18 19-94,-52 34 16,17 1-16,18 35 15,-18-36-15,17 18 16,-34 53-16,52-88 16,1 18-16,17-1 15,0-34-15,0 52 16,0-18-16,0 1 15,0-53-15,0 17 16,17 18-16,19-18 16,16 0-16,-34-35 15,35 36 1,18-19-16,-36-17 0,53 18 16,0-18-1,53 0-15,-17 0 16,17 0-16,0 0 15,-35 0-15,-36 0 16,-34-18-16,-1 1 16,0-1-16,1 0 15,-36 1-15,17 17 47,1 0-31,17 0-16,0 0 15,18 17 1,0 1-16,18 35 16,-18-35-16,17-1 15,1 19-15,17-1 16,0-18-16,36 19 16,17-36-16,18 17 15,-18-17-15,-36 0 16,72 0-16,-71 0 15,-1-17-15,19-19 16,-53-16-16,-19-19 16,-16 36-16,-36-53 15,0 17 1,0 0-16,0-17 16,0 35-16,0 36 15,-18-19-15,0 1 16,18 53 93,18-18-78,0 0-15,17 0-16,-17 0 16,-1-18-16,19-17 15,-1-53-15,-35 52 16,0-52-16,0 18 16,0-1-1,0 18-15,0-17 0,0-1 16,-53-35-1,0 53-15,0 0 16,-53-52-16,18 52 16,-53 0-16,17-18 15,1 36-15,17-18 16,-53 35-16,71 1 16,18 17-16,52 0 15,53 0 48,1 0-63,34 0 15,1 0-15,17 17 16,-35-17-16,0 0 16,35 0-16,-35 0 15,35 0-15,-35 0 16,-18 0-16,36-17 15,-18-36-15,0 17 16,17-52-16,-52 53 16,-1-36-16,-17-34 15,0 34-15,0-35 16,0-17-16,-52 35 16,-1-18-1,-53-53-15,18 71 16,-18-18-16,0 18 15,-18 0-15,36 35 16,18 17-16,-89-52 16,0 53-16,53 0 15,1-1-15,-37 1 16,19 35-16,17-18 16,0-17-16,0 35 15,36 0-15,-18 0 16,35 0-16,-35 0 15,17 0-15,53 0 16,-52 0-16,-18 18 16,52-18-16,19 35 15,-54 0-15,18-17 16,-17 35-16,-1-18 16,1 18-16,17-18 15,-18 18-15,53-35 16,-34 35-16,-1-18 15,17 18-15,19-35 16,-36 52 0,35-52-16,1-1 15,17 1-15,0 0 0,-36 17 32,36-17-32,0-1 15,-17 19-15,-1-19 16,18 36-16,0 53 15,0-18-15,0 36 16,0 17-16,0-35 16,71 52-16,-54-87 15,54 17-15,-36 18 16,-17-106-16,-18 35 16,17-35-16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09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38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84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11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43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998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40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60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8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9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06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20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9874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8059" y="1265238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 API 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B73DDE-0302-D9CE-CA48-C1E7E2FD0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71" y="2276872"/>
            <a:ext cx="10889228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Infraestructura </a:t>
            </a:r>
          </a:p>
        </p:txBody>
      </p:sp>
      <p:pic>
        <p:nvPicPr>
          <p:cNvPr id="1026" name="Picture 2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0294E9A7-97D3-29E3-06A0-6C48BB36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92" y="1762157"/>
            <a:ext cx="4660775" cy="23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Express.js? Todo lo que Debes Saber">
            <a:extLst>
              <a:ext uri="{FF2B5EF4-FFF2-40B4-BE49-F238E27FC236}">
                <a16:creationId xmlns:a16="http://schemas.microsoft.com/office/drawing/2014/main" id="{3876EB27-FE70-D76F-4FA1-D5786B22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61" y="2246534"/>
            <a:ext cx="4156718" cy="150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- Wikipedia, la enciclopedia libre">
            <a:extLst>
              <a:ext uri="{FF2B5EF4-FFF2-40B4-BE49-F238E27FC236}">
                <a16:creationId xmlns:a16="http://schemas.microsoft.com/office/drawing/2014/main" id="{E88BCC9F-C3CA-03CF-8B72-61BE35F2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348431"/>
            <a:ext cx="3887438" cy="237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- Wikipedia, la enciclopedia libre">
            <a:extLst>
              <a:ext uri="{FF2B5EF4-FFF2-40B4-BE49-F238E27FC236}">
                <a16:creationId xmlns:a16="http://schemas.microsoft.com/office/drawing/2014/main" id="{54AAF179-5705-AFB5-CF32-65E38EAF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576" y="1320716"/>
            <a:ext cx="220486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a introducción a Mongoose para MongoDB y Node.js">
            <a:extLst>
              <a:ext uri="{FF2B5EF4-FFF2-40B4-BE49-F238E27FC236}">
                <a16:creationId xmlns:a16="http://schemas.microsoft.com/office/drawing/2014/main" id="{8B76EFBD-9009-501A-A0DB-0829A863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4619086"/>
            <a:ext cx="2801887" cy="19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5417E03-4E73-DC91-F1D6-3F64648D0A5A}"/>
                  </a:ext>
                </a:extLst>
              </p14:cNvPr>
              <p14:cNvContentPartPr/>
              <p14:nvPr/>
            </p14:nvContentPartPr>
            <p14:xfrm>
              <a:off x="641520" y="120600"/>
              <a:ext cx="10871280" cy="63504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5417E03-4E73-DC91-F1D6-3F64648D0A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60" y="111240"/>
                <a:ext cx="10890000" cy="63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2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Infraestructura – Instalar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npm</a:t>
            </a:r>
            <a:r>
              <a:rPr lang="es-MX" sz="3200" b="1" dirty="0"/>
              <a:t> </a:t>
            </a:r>
            <a:r>
              <a:rPr lang="es-MX" sz="3200" b="1" dirty="0" err="1"/>
              <a:t>init</a:t>
            </a:r>
            <a:endParaRPr lang="es-MX" sz="3200" b="1" dirty="0"/>
          </a:p>
          <a:p>
            <a:pPr algn="just"/>
            <a:r>
              <a:rPr lang="es-MX" sz="3200" b="1" dirty="0" err="1"/>
              <a:t>npm</a:t>
            </a:r>
            <a:r>
              <a:rPr lang="es-MX" sz="3200" b="1" dirty="0"/>
              <a:t> i </a:t>
            </a:r>
            <a:r>
              <a:rPr lang="es-MX" sz="3200" b="1" dirty="0" err="1"/>
              <a:t>mongoose</a:t>
            </a:r>
            <a:r>
              <a:rPr lang="es-MX" sz="3200" b="1" dirty="0"/>
              <a:t> </a:t>
            </a:r>
          </a:p>
          <a:p>
            <a:pPr algn="just"/>
            <a:r>
              <a:rPr lang="es-MX" sz="3200" b="1" dirty="0" err="1"/>
              <a:t>npm</a:t>
            </a:r>
            <a:r>
              <a:rPr lang="es-MX" sz="3200" b="1" dirty="0"/>
              <a:t> i </a:t>
            </a:r>
            <a:r>
              <a:rPr lang="es-MX" sz="3200" b="1" dirty="0" err="1"/>
              <a:t>express</a:t>
            </a:r>
            <a:endParaRPr lang="es-MX" sz="3200" b="1" dirty="0"/>
          </a:p>
          <a:p>
            <a:pPr algn="just"/>
            <a:r>
              <a:rPr lang="es-MX" sz="3200" b="1" dirty="0" err="1"/>
              <a:t>npm</a:t>
            </a:r>
            <a:r>
              <a:rPr lang="es-MX" sz="3200" b="1" dirty="0"/>
              <a:t> </a:t>
            </a:r>
            <a:r>
              <a:rPr lang="es-MX" sz="3200" b="1" dirty="0" err="1"/>
              <a:t>install</a:t>
            </a:r>
            <a:r>
              <a:rPr lang="es-MX" sz="3200" b="1" dirty="0"/>
              <a:t> </a:t>
            </a:r>
            <a:r>
              <a:rPr lang="es-MX" sz="3200" b="1" dirty="0" err="1"/>
              <a:t>body-parser</a:t>
            </a:r>
            <a:endParaRPr lang="es-MX" sz="3200" b="1" dirty="0"/>
          </a:p>
          <a:p>
            <a:pPr algn="just"/>
            <a:r>
              <a:rPr lang="es-CO" sz="3200" b="1" dirty="0" err="1"/>
              <a:t>npm</a:t>
            </a:r>
            <a:r>
              <a:rPr lang="es-CO" sz="3200" b="1" dirty="0"/>
              <a:t> i </a:t>
            </a:r>
            <a:r>
              <a:rPr lang="es-CO" sz="3200" b="1" dirty="0" err="1"/>
              <a:t>nodemon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49363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Infraestructura – Crear modelos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Modelo de datos es la estructura como vamos a almacenar la </a:t>
            </a:r>
            <a:r>
              <a:rPr lang="es-MX" sz="3200" b="1" dirty="0" err="1"/>
              <a:t>info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29136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/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 err="1"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  <p:pic>
        <p:nvPicPr>
          <p:cNvPr id="2" name="Picture 2" descr="Qué es Express.js? Todo lo que Debes Saber">
            <a:extLst>
              <a:ext uri="{FF2B5EF4-FFF2-40B4-BE49-F238E27FC236}">
                <a16:creationId xmlns:a16="http://schemas.microsoft.com/office/drawing/2014/main" id="{F9748C94-F047-BB29-D2CD-A8345593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620688"/>
            <a:ext cx="5650929" cy="20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1767555-B12F-487D-B48C-609CE8BFE3B3}"/>
                  </a:ext>
                </a:extLst>
              </p14:cNvPr>
              <p14:cNvContentPartPr/>
              <p14:nvPr/>
            </p14:nvContentPartPr>
            <p14:xfrm>
              <a:off x="184320" y="971640"/>
              <a:ext cx="11373120" cy="441972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1767555-B12F-487D-B48C-609CE8BFE3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962280"/>
                <a:ext cx="11391840" cy="44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6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Conceptos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Instalación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Codifiquemos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Primer Proyecto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Conexión con BD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Conexión con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19663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Infraestructura </a:t>
            </a:r>
          </a:p>
        </p:txBody>
      </p:sp>
      <p:pic>
        <p:nvPicPr>
          <p:cNvPr id="1026" name="Picture 2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0294E9A7-97D3-29E3-06A0-6C48BB36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92" y="1762157"/>
            <a:ext cx="4660775" cy="23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Express.js? Todo lo que Debes Saber">
            <a:extLst>
              <a:ext uri="{FF2B5EF4-FFF2-40B4-BE49-F238E27FC236}">
                <a16:creationId xmlns:a16="http://schemas.microsoft.com/office/drawing/2014/main" id="{3876EB27-FE70-D76F-4FA1-D5786B22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61" y="2246534"/>
            <a:ext cx="4156718" cy="150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- Wikipedia, la enciclopedia libre">
            <a:extLst>
              <a:ext uri="{FF2B5EF4-FFF2-40B4-BE49-F238E27FC236}">
                <a16:creationId xmlns:a16="http://schemas.microsoft.com/office/drawing/2014/main" id="{E88BCC9F-C3CA-03CF-8B72-61BE35F2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348431"/>
            <a:ext cx="3887438" cy="237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- Wikipedia, la enciclopedia libre">
            <a:extLst>
              <a:ext uri="{FF2B5EF4-FFF2-40B4-BE49-F238E27FC236}">
                <a16:creationId xmlns:a16="http://schemas.microsoft.com/office/drawing/2014/main" id="{54AAF179-5705-AFB5-CF32-65E38EAF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576" y="1320716"/>
            <a:ext cx="220486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a introducción a Mongoose para MongoDB y Node.js">
            <a:extLst>
              <a:ext uri="{FF2B5EF4-FFF2-40B4-BE49-F238E27FC236}">
                <a16:creationId xmlns:a16="http://schemas.microsoft.com/office/drawing/2014/main" id="{8B76EFBD-9009-501A-A0DB-0829A863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4619086"/>
            <a:ext cx="2801887" cy="19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 Microservicios   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Un microservicio propone su propia arquitectura y su propio lenguaje de programación, consiguiendo de esta manera versatilidad para todas las formas tecnológicas que se encuentran en la industria del desarrollo de software. 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En este video se aclararán los temas introductorios principales para comprender los microservicios y su uso. </a:t>
            </a:r>
          </a:p>
        </p:txBody>
      </p:sp>
    </p:spTree>
    <p:extLst>
      <p:ext uri="{BB962C8B-B14F-4D97-AF65-F5344CB8AC3E}">
        <p14:creationId xmlns:p14="http://schemas.microsoft.com/office/powerpoint/2010/main" val="30292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8059" y="1265238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 API </a:t>
            </a:r>
          </a:p>
          <a:p>
            <a:pPr algn="just"/>
            <a:endParaRPr lang="es-MX" sz="3200" b="1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B1E6BCC-43BF-5024-6497-DC3EDC2D6601}"/>
              </a:ext>
            </a:extLst>
          </p:cNvPr>
          <p:cNvSpPr/>
          <p:nvPr/>
        </p:nvSpPr>
        <p:spPr>
          <a:xfrm>
            <a:off x="549796" y="2132856"/>
            <a:ext cx="1080120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>
              <a:spcAft>
                <a:spcPts val="500"/>
              </a:spcAft>
              <a:buClr>
                <a:srgbClr val="801F89"/>
              </a:buClr>
            </a:pPr>
            <a:r>
              <a:rPr lang="es-ES" sz="9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1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30C072-CB3A-4160-4FB5-FF967F7214A0}"/>
              </a:ext>
            </a:extLst>
          </p:cNvPr>
          <p:cNvSpPr/>
          <p:nvPr/>
        </p:nvSpPr>
        <p:spPr>
          <a:xfrm>
            <a:off x="530562" y="2207247"/>
            <a:ext cx="11100204" cy="44037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defTabSz="914400">
              <a:spcAft>
                <a:spcPts val="500"/>
              </a:spcAft>
              <a:buClr>
                <a:srgbClr val="801F89"/>
              </a:buClr>
            </a:pPr>
            <a:r>
              <a:rPr lang="es-ES" sz="3600" b="1" dirty="0">
                <a:solidFill>
                  <a:srgbClr val="7030A0"/>
                </a:solidFill>
              </a:rPr>
              <a:t>Conceptos generales</a:t>
            </a:r>
            <a:endParaRPr lang="es-ES" sz="2000" dirty="0"/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2400" dirty="0"/>
              <a:t>Las </a:t>
            </a:r>
            <a:r>
              <a:rPr lang="es-ES" sz="2400" dirty="0" err="1"/>
              <a:t>APIs</a:t>
            </a:r>
            <a:r>
              <a:rPr lang="es-ES" sz="2400" dirty="0"/>
              <a:t> proporcionan una forma de acceso a los Datos Abiertos </a:t>
            </a:r>
            <a:r>
              <a:rPr lang="es-ES" sz="2400" b="1" dirty="0"/>
              <a:t>compatible con la descarga </a:t>
            </a:r>
            <a:r>
              <a:rPr lang="es-ES" sz="2400" dirty="0"/>
              <a:t>de archivos. Permiten </a:t>
            </a:r>
            <a:r>
              <a:rPr lang="es-ES" sz="2400" b="1" dirty="0"/>
              <a:t>automatizar</a:t>
            </a:r>
            <a:r>
              <a:rPr lang="es-ES" sz="2400" dirty="0"/>
              <a:t> el consumo de datos, aportan una mayor </a:t>
            </a:r>
            <a:r>
              <a:rPr lang="es-ES" sz="2400" b="1" dirty="0"/>
              <a:t>flexibilidad</a:t>
            </a:r>
            <a:r>
              <a:rPr lang="es-ES" sz="2400" dirty="0"/>
              <a:t> admitiendo funcionalidades de filtrado, ordenación y paginación según especificaciones de usuario y son el medio idóneo para la publicación de datos </a:t>
            </a:r>
            <a:r>
              <a:rPr lang="es-ES" sz="2400" b="1" dirty="0"/>
              <a:t>dinámicos</a:t>
            </a:r>
            <a:r>
              <a:rPr lang="es-ES" sz="2400" dirty="0"/>
              <a:t> y  en </a:t>
            </a:r>
            <a:r>
              <a:rPr lang="es-ES" sz="2400" b="1" dirty="0"/>
              <a:t>tiempo real</a:t>
            </a:r>
            <a:r>
              <a:rPr lang="es-ES" sz="2400" dirty="0"/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2400" dirty="0"/>
              <a:t>Un modelo adecuado para implementar </a:t>
            </a:r>
            <a:r>
              <a:rPr lang="es-ES" sz="2400" dirty="0" err="1"/>
              <a:t>APIs</a:t>
            </a:r>
            <a:r>
              <a:rPr lang="es-ES" sz="2400" dirty="0"/>
              <a:t> sobre la Web es </a:t>
            </a:r>
            <a:r>
              <a:rPr lang="es-ES" sz="2400" b="1" dirty="0"/>
              <a:t>API REST sobre HTTP </a:t>
            </a:r>
            <a:r>
              <a:rPr lang="es-ES" sz="2400" dirty="0"/>
              <a:t>(</a:t>
            </a:r>
            <a:r>
              <a:rPr lang="es-ES" sz="2400" i="1" dirty="0" err="1"/>
              <a:t>RESTful</a:t>
            </a:r>
            <a:r>
              <a:rPr lang="es-ES" sz="2400" i="1" dirty="0"/>
              <a:t> </a:t>
            </a:r>
            <a:r>
              <a:rPr lang="es-ES" sz="2400" i="1" dirty="0" err="1"/>
              <a:t>APIs</a:t>
            </a:r>
            <a:r>
              <a:rPr lang="es-ES" sz="2400" dirty="0"/>
              <a:t>).</a:t>
            </a:r>
            <a:endParaRPr lang="es-ES" sz="2400" dirty="0">
              <a:solidFill>
                <a:srgbClr val="FF0000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2400" dirty="0"/>
              <a:t>En una API, la interacción entre servidor y clientes se realiza mediante el intercambio de </a:t>
            </a:r>
            <a:r>
              <a:rPr lang="es-ES" sz="2400" b="1" dirty="0"/>
              <a:t>peticiones</a:t>
            </a:r>
            <a:r>
              <a:rPr lang="es-ES" sz="2400" dirty="0"/>
              <a:t> y </a:t>
            </a:r>
            <a:r>
              <a:rPr lang="es-ES" sz="2400" b="1" dirty="0"/>
              <a:t>respuestas</a:t>
            </a:r>
            <a:r>
              <a:rPr lang="es-ES" sz="2400" dirty="0"/>
              <a:t> sobre el protocolo HTTP en un contexto seguro. Las peticiones usan </a:t>
            </a:r>
            <a:r>
              <a:rPr lang="es-ES" sz="2400" b="1" dirty="0"/>
              <a:t>métodos</a:t>
            </a:r>
            <a:r>
              <a:rPr lang="es-ES" sz="2400" dirty="0"/>
              <a:t> que son contestados con </a:t>
            </a:r>
            <a:r>
              <a:rPr lang="es-ES" sz="2400" b="1" dirty="0"/>
              <a:t>códigos de respuesta </a:t>
            </a:r>
            <a:r>
              <a:rPr lang="es-ES" sz="2400" dirty="0"/>
              <a:t>estándar.</a:t>
            </a:r>
          </a:p>
        </p:txBody>
      </p:sp>
    </p:spTree>
    <p:extLst>
      <p:ext uri="{BB962C8B-B14F-4D97-AF65-F5344CB8AC3E}">
        <p14:creationId xmlns:p14="http://schemas.microsoft.com/office/powerpoint/2010/main" val="15793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 API – CICLO DE  VIDA  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1B68C9-F86F-F3E6-AC28-A2C012BA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2564904"/>
            <a:ext cx="5040560" cy="35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8059" y="1265238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 API </a:t>
            </a:r>
          </a:p>
          <a:p>
            <a:pPr algn="just"/>
            <a:endParaRPr lang="es-MX" sz="3200" b="1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B1E6BCC-43BF-5024-6497-DC3EDC2D6601}"/>
              </a:ext>
            </a:extLst>
          </p:cNvPr>
          <p:cNvSpPr/>
          <p:nvPr/>
        </p:nvSpPr>
        <p:spPr>
          <a:xfrm>
            <a:off x="549796" y="2132856"/>
            <a:ext cx="1080120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>
              <a:spcAft>
                <a:spcPts val="500"/>
              </a:spcAft>
              <a:buClr>
                <a:srgbClr val="801F89"/>
              </a:buClr>
            </a:pPr>
            <a:r>
              <a:rPr lang="es-ES" sz="2400" b="1" dirty="0">
                <a:solidFill>
                  <a:srgbClr val="7030A0"/>
                </a:solidFill>
                <a:cs typeface="Aharoni" panose="02010803020104030203" pitchFamily="2" charset="-79"/>
              </a:rPr>
              <a:t>Métodos habituales de petición</a:t>
            </a:r>
          </a:p>
          <a:p>
            <a:pPr defTabSz="914400">
              <a:spcAft>
                <a:spcPts val="500"/>
              </a:spcAft>
              <a:buClr>
                <a:srgbClr val="801F89"/>
              </a:buClr>
            </a:pPr>
            <a:endParaRPr lang="es-ES" sz="2400" b="1" dirty="0">
              <a:solidFill>
                <a:srgbClr val="7030A0"/>
              </a:solidFill>
              <a:cs typeface="Aharoni" panose="02010803020104030203" pitchFamily="2" charset="-79"/>
            </a:endParaRP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GET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Recupera una representación de un recurso de datos.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HEAD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Recupera la cabecera de una respuesta.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POST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Crea un nuevo recurso de datos.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PUT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Actualiza un recurso existente o lo crea si no existe previamente.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PATCH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Realiza una actualización parcial de un recurso.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DELETE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Elimina un recurso de datos existente.</a:t>
            </a:r>
          </a:p>
          <a:p>
            <a:pPr defTabSz="914400">
              <a:buClr>
                <a:srgbClr val="801F89"/>
              </a:buClr>
              <a:tabLst>
                <a:tab pos="436563" algn="l"/>
              </a:tabLst>
            </a:pP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OPTIONS	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Recupera opciones de comunicación para el recurso solicitado.</a:t>
            </a:r>
          </a:p>
          <a:p>
            <a:pPr defTabSz="914400">
              <a:spcBef>
                <a:spcPts val="600"/>
              </a:spcBef>
              <a:buClr>
                <a:srgbClr val="801F89"/>
              </a:buClr>
            </a:pP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El método </a:t>
            </a:r>
            <a:r>
              <a:rPr lang="es-ES" sz="2400" b="1" dirty="0">
                <a:solidFill>
                  <a:schemeClr val="tx1"/>
                </a:solidFill>
                <a:cs typeface="Aharoni" panose="02010803020104030203" pitchFamily="2" charset="-79"/>
              </a:rPr>
              <a:t>GET</a:t>
            </a:r>
            <a:r>
              <a:rPr lang="es-ES" sz="2400" dirty="0">
                <a:solidFill>
                  <a:schemeClr val="tx1"/>
                </a:solidFill>
                <a:cs typeface="Aharoni" panose="02010803020104030203" pitchFamily="2" charset="-79"/>
              </a:rPr>
              <a:t> es el más habitual para el acceso y descarga de Datos Abiertos</a:t>
            </a:r>
            <a:r>
              <a:rPr lang="es-ES" sz="9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1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58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37380</TotalTime>
  <Words>375</Words>
  <Application>Microsoft Office PowerPoint</Application>
  <PresentationFormat>Personalizado</PresentationFormat>
  <Paragraphs>68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Aharoni</vt:lpstr>
      <vt:lpstr>Arial</vt:lpstr>
      <vt:lpstr>Calibri</vt:lpstr>
      <vt:lpstr>Gill Sans MT</vt:lpstr>
      <vt:lpstr>Wingdings 2</vt:lpstr>
      <vt:lpstr>Dividendo</vt:lpstr>
      <vt:lpstr>Agenda</vt:lpstr>
      <vt:lpstr>Presentación de PowerPoint</vt:lpstr>
      <vt:lpstr>Presentación de PowerPoint</vt:lpstr>
      <vt:lpstr>Agenda</vt:lpstr>
      <vt:lpstr>CONCEPTOS </vt:lpstr>
      <vt:lpstr>CONCEPTOS </vt:lpstr>
      <vt:lpstr>CONCEPTOS </vt:lpstr>
      <vt:lpstr>CONCEPTOS </vt:lpstr>
      <vt:lpstr>CONCEPTOS </vt:lpstr>
      <vt:lpstr>CONCEPTOS </vt:lpstr>
      <vt:lpstr>CONCEPTOS </vt:lpstr>
      <vt:lpstr>Presentación de PowerPoint</vt:lpstr>
      <vt:lpstr>CONCEPTOS </vt:lpstr>
      <vt:lpstr>CONCEPTOS 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 Bohorquez Dallos</cp:lastModifiedBy>
  <cp:revision>351</cp:revision>
  <dcterms:created xsi:type="dcterms:W3CDTF">2017-02-08T00:38:57Z</dcterms:created>
  <dcterms:modified xsi:type="dcterms:W3CDTF">2022-11-04T01:25:03Z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