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4"/>
  </p:sldMasterIdLst>
  <p:notesMasterIdLst>
    <p:notesMasterId r:id="rId27"/>
  </p:notesMasterIdLst>
  <p:handoutMasterIdLst>
    <p:handoutMasterId r:id="rId28"/>
  </p:handoutMasterIdLst>
  <p:sldIdLst>
    <p:sldId id="389" r:id="rId5"/>
    <p:sldId id="318" r:id="rId6"/>
    <p:sldId id="391" r:id="rId7"/>
    <p:sldId id="326" r:id="rId8"/>
    <p:sldId id="394" r:id="rId9"/>
    <p:sldId id="395" r:id="rId10"/>
    <p:sldId id="396" r:id="rId11"/>
    <p:sldId id="397" r:id="rId12"/>
    <p:sldId id="400" r:id="rId13"/>
    <p:sldId id="398" r:id="rId14"/>
    <p:sldId id="401" r:id="rId15"/>
    <p:sldId id="402" r:id="rId16"/>
    <p:sldId id="403" r:id="rId17"/>
    <p:sldId id="404" r:id="rId18"/>
    <p:sldId id="399" r:id="rId19"/>
    <p:sldId id="411" r:id="rId20"/>
    <p:sldId id="406" r:id="rId21"/>
    <p:sldId id="407" r:id="rId22"/>
    <p:sldId id="408" r:id="rId23"/>
    <p:sldId id="409" r:id="rId24"/>
    <p:sldId id="410" r:id="rId25"/>
    <p:sldId id="405" r:id="rId2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64" autoAdjust="0"/>
    <p:restoredTop sz="87085" autoAdjust="0"/>
  </p:normalViewPr>
  <p:slideViewPr>
    <p:cSldViewPr>
      <p:cViewPr varScale="1">
        <p:scale>
          <a:sx n="63" d="100"/>
          <a:sy n="63" d="100"/>
        </p:scale>
        <p:origin x="340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17/11/2022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18T01:18:29.3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11871 16228 0,'106'1129'94,"-212"-2258"-94,212 2364 0,-106-1165 0,0-17 16,0 70-1,0 36 1,0-124-1,0 36 1,0-36 15,17-17 188,36-18-219,53 0 16,35 0-16,441-106 15,106 106 1,124 0 15,140 0-15,-440 0-16,-1 0 15,495 0 1,-213-18 0,213-87-1,-318 87 1,511-123 0,-387 88-1,211-53 1,-71 18 15,-634 88-15,-36 0-16,-35 0 0,176 0 15,0 0 1,-70 0 0,459 18 15,-213-18-16,-34 0 1,17 0 0,-71 0-1,-422 35 1,-1-35 0,-71 0 218,-17-53-218,0-53-16,0-53 15,0 54-15,0-37 16,0-122 15,0 158-15,0 88 15,0 1 188,0-19-219,-17-34 15,17 52-15,0-70 16,-35-71 0,35-17-1,0 70 1,0 71 15,0 17-15,17 1-1,-52 17 142,-124 0-142,-53 35-15,-440 88 31,-142-70-15,230 71-16,-318-54 16,106-34-1,-230 105 1,336-106 0,141-35-1,105 53 1,36-53-1,18 17 1,17 36 15,18-17-31,-35 17 32,-301-36-17,248-17 1,-36 0-1,36 0 1,-36 0 0,36 35-1,0-35 1,88 0 0,299 0-1,-122 0 1,52 0-16,-335 0 15,141 53 17,176-53-17,-34 0 1,-230 0 15,35 0-15,106 0-1,-35 0 1,-159 0 15,194 0-31,-18 0 16,-17 0 0,70 0 15,54 0-31,34 0 31,71 0-31,-17 0 16,-54 0-1,-35 0 1,-229 0 15,194 0-15,124 0-1,87 18 251</inkml:trace>
  <inkml:trace contextRef="#ctx0" brushRef="#br0" timeOffset="1011.32">18309 17110 0,'0'17'15,"0"36"-15,0 141 31,0-88-31,0-53 16,0 35-16,0 18 16,0-71 15</inkml:trace>
  <inkml:trace contextRef="#ctx0" brushRef="#br0" timeOffset="1633.11">18538 17515 0,'53'0'16,"0"-17"-16,-159 34 0,248-34 0,105-18 31,-230 35-15,1 0-1,17 0 17,-17-18 30,-18 0-46,-18 1-1</inkml:trace>
  <inkml:trace contextRef="#ctx0" brushRef="#br0" timeOffset="2220.73">18627 16933 0,'123'106'47,"-105"-106"-31,-1 88-16,54 18 15,-36 18 16,-35-107-15,0 1 0,0 0 46</inkml:trace>
  <inkml:trace contextRef="#ctx0" brushRef="#br0" timeOffset="3167.23">19473 17110 0,'36'0'78,"-19"0"-63,1 0-15,17 0 16,18 53 0,0 35-1,18 0 1,-19 18 0,1-106 109,-17 0-110,-19 0-15,36-18 16,-17-17-16,34-71 15,-35 53 1,-35-35 0,0 53-16</inkml:trace>
  <inkml:trace contextRef="#ctx0" brushRef="#br0" timeOffset="4820.6">20055 17145 0,'0'35'47,"0"1"-31,18-36-16,0 17 31,17 1-31,36 17 16,-36-17-1,18-1 1,-36 1 0,1-18-1,17 18 1,-17-18 15,52 35 0,-34-17-31,-19-18 0,1 0 94,17 0-94,1 0 16,-36-36-1,17-52 1,1 0 0,-18 0-1,0 52 1,0 19 0,0-1-1,0 1 95,0-1-110,0-17 15,0 17 1,0 0-1</inkml:trace>
  <inkml:trace contextRef="#ctx0" brushRef="#br1" timeOffset="12810.34">12453 16722 0,'0'-53'47,"0"17"-32,0-34 1,0-18-16,0-124 31,0 106-31,0 71 16,0-141 0,0 70-1,0-124 1,0-87-1,0 193-15,0 54 16,-18-54 0,18 89-1,-17 0 1,17 17 203,53 1-204,53 17-15,264 0 16,-123 0 0,282-89-1,-211 89-15,528 0 31,-546 0-15,335 0 0,35 0-1,230-141 17,-618 106-32,53 35 0,0-18 15,18-87-15,-71 87 16,759-70 15,-88 52-15,-601 1-16,460 35 31,-601 0-15,460 0-1,-107 0 1,-158-17-1,88-36 17,-230 53-17,54 0 1,-36 0 0,-141 0-1,265 0 1,-336 0-1,124 0 1,-88 0 0,-17 0-16,210 0 15,54 0 1,53 0 15,-265 17-15,-88-17-1,-18 0 48,0 0-63,18 0 16,-17 0-16,-19 0 140,-17 18-124,53-18-1,71 53-15,-71-18 16,-36-17 0,18-1 15,54 1-15,-36-18-1,-36 0 1,1 0 109,17 0-31,-17 0-79,-18 18 16,0-1-31,0 19 16,0 52-16,0 70 16,0-52-1,0 247 1,0-229-16,0 123 16,0-53 15,0-124-16,0-52 79,0 52-94,0-34 16,-18 87-1,18-88 1,0-17 0,-17 0 93</inkml:trace>
  <inkml:trace contextRef="#ctx0" brushRef="#br1" timeOffset="14746.76">17180 15311 0,'-35'0'16,"70"0"-16,-123 0 15,53 17 1,17 1-16,-17-1 16,0 1 15,17 0-16,0-1 1,18 19 0,0-1-1,0-17 1,0-1-16,0 1 31,0 17-15,36 0-1,-1-17 1,53 0-16,-17 17 16,-36-35-1,35 18 1,-52-18 0,17 0-1,1 0 1,-19 0 15,-17 35 157,-53 0-188,18 18 15,-18-18 1,-158 106-1,193-141-15,-70 71 16,17-36 0,-52-17-1,52 17 1,18-35 15,18 18-15,-36-18-1,-123 35 17,159-35-1,17 0-31,1 0 31</inkml:trace>
  <inkml:trace contextRef="#ctx0" brushRef="#br1" timeOffset="16597.22">17851 15416 0,'-36'0'16,"19"0"0,-19 18-16,36 17 15,-17 89 1,-19-71-1,-34 53 17,70-71-1,70 88 0,-34-35-15,34-17-1,18-18 1,-35 0 0,-35-53-1,0 18 1,17-18-16,0 0 16,1 17 15,-1-17-16,35 0 1,-34 0-16,87 0 31,53-53-15,-123 18 0,-35 17-1,0-35 1,17-35-1,-35-53 1,0 88 0,0 18-1,0-36 1,-18 36 0,-17-35-1,17 17 16,1 35-31,-19 0 32,-16-35-1,-1 36-15,-18-1-1,36 18 1,-36-18-1,54 18 17,-1 0 15,0 0-16,1 0 0,-36 0-15,0 0-1,-35 53-15,70-17 16,-17-36 0,17 0-1,-17 17 16,-18 36-15,35-53 0,1 18 15,-1-18 31</inkml:trace>
  <inkml:trace contextRef="#ctx0" brushRef="#br2" timeOffset="27306.72">13018 14870 0,'0'-18'47,"0"-70"-47,0 17 16,0-123-1,0 0 1,0 71-16,0 34 16,0-105-1,-36 0 1,19 124 0,-19-107 15,36 142-31,-17-35 31,17 52-15,0 0 202,17 18-218,1 0 16,35 0 0,35 0-1,36 0 1,-54 0-16,89-35 16,-124 17-1,159 1 1,71-36-1,387-35 1,-405 70 0,18-17-16,299-71 15,195-18 17,-336 72-17,-211 52 1,264-106-16,247-18 31,-194 71-15,-35 0-1,-353 53 1,159-17 0,53-18-1,-229 35 1,264 0-1,141 0 17,-124 0-17,-193 0 1,176-18-16,212 18 31,-212 0-15,-300 0-1,424 0 1,-160 0 0,-105 0-1,-17 0 1,-72 0 0,-34 0-1,70 0 1,-106 0-1,18 0 1,-18 0 0,-17 0-1,17 0 17,-18 0-17,-17 0 1,230 0-1,-89 0 1,-159 0 31,-17 0-31,70 0-1,-53 0-15,0 0 16,18 0-1,35 0 17,106 0 15,-35 0-47,35 0 31,-88 0-31,-35 0 31,-18 0-15,-36 0-1,18 0 1,1 0 46,17-35-62,70 35 16,1 0 0,-54 0-1,-17 0 17,-35 0 14,35 0-46,-36 0 16,19 0 0,-19 0-16,1 0 15,-1 0 63,1 0-31,-18 35-31,0 0-16,0 159 31,0-35-15,0 53-1,0-159-15,-88 176 16,88-176 0,-35 88-1,-1 0 1,19-88 0,17-35-1,-36 34 32,36 37-31,0-54-16,0-17 15,0-1-15,0 36 32,0-35-17,0-1 48,0 36-32,0-35-15,0 0-1,0 17 220,0 18-235,0 0 15,36-18 1,-19 0-16,-17-17 78</inkml:trace>
  <inkml:trace contextRef="#ctx0" brushRef="#br2" timeOffset="30768.7">17480 13159 0,'35'0'78,"1"53"-63,-19 35 1,54 141 0,-18-35-1,0 18 1,-18-142-16,-17 18 16,-18-17-1,17-36 1,1-17-1,-36-18 110,1 0-109,-19-35 0,1-124-1,17 71-15,-34-18 16,52-18 0,0 72-1,0-37 1,0 72-1,0-36 1,0 35 15,0 0-31,0-17 16,-18 0 0,18-18 15,0 35-16,0-35 32,0 36 31,0-1-62,18 18 15,105 0-15,53 35 0,36 71-1,35 53 16,-106-53-15,-53-53 0,-17-36-1,-53-17 63,34 0-62,-52-35-16,0-177 16,18 18-1,-18 177 1,0-18-16,0-1 16,0-17 15,0 18-16,18 0 1,-18-18 15,0 35-15,0 1 0,0-1-1,17-35 1,-17 35-16,18-17 31,0 35 47,-1 0-78,19 0 16,-1 0-1,18 0 1,-36 0 0,1 18-1,0-1 1,17-17 0,-17 18-1,-1 0 1,36 17-1,18 18 1,-1 35 0,-17-17 15,-35 17-15,-1-71-1,1 36 1,35 71-1,18-1 1,-36-52 0,-18-1-1,1-34 1</inkml:trace>
  <inkml:trace contextRef="#ctx0" brushRef="#br2" timeOffset="32200.56">15646 13564 0,'35'18'15,"88"70"1,177 124 15,-141-106-15,-53-18-1,0 0 1,-89-88 0,19 18-16,-36-1 31,35 19-15,-17-36 15,-1 0 16,1 0 15,-1-71-46,19 18-16,-36-35 15,53-106 1,-36-35 0,54-107-1,-53 231 1,-1-19 15,-17 107 0,0-1 63,0 0-94,0 1 31</inkml:trace>
  <inkml:trace contextRef="#ctx0" brushRef="#br2" timeOffset="40857.82">21184 13018 0,'36'-18'47,"-1"18"-31,18 0 15,-18 0-31,36-35 15,-18 35 1,-36 0 0,1 0-1,52-18 17,-52 18-17,17 0 1,-17 0-1,0 0 1,-1-18 0,1 18 15,-1 0 0</inkml:trace>
  <inkml:trace contextRef="#ctx0" brushRef="#br2" timeOffset="41800.69">21131 13388 0,'0'0'0,"18"0"16,35 0 15,0 0-15,-18 0-16,-17 0 15,35 0-15,17 0 16,-34 0 0,158 0 15,-53 0-15,0 0 15,-106 0-31,36 0 15,-36 0-15</inkml:trace>
  <inkml:trace contextRef="#ctx0" brushRef="#br2" timeOffset="47264.02">22684 12629 0,'-18'-17'78,"0"17"1,1 0-17,17 17-46,0 1 15,0 17-31,-18 18 16,0-35-1,-34 17 1,52 0 15,-36 1-15,36-19-16,0 1 0,-35 0 31,17-1 31,18 1-46,-17 17 125,-19-35-110,36 18-15,-17-18 15,-36 0-16,35 0 1,1 0 62,-1 0-78</inkml:trace>
  <inkml:trace contextRef="#ctx0" brushRef="#br2" timeOffset="48959.94">23125 12665 0,'17'35'0,"-34"-70"0,34 141 0,-17-36 31,0-17-15,0 18 0,0-54-1,-17-17 95,-1 0-79,0 0-15,18-17 15,0-1-16,0-17-15,18-36 16,0 18 0,-1 0 15,19 0-15,-19 53-16,18-17 15,-17-19 1,17-16-1,-17 34-15,0 0 47,-1 18 31,1 0-15,0 0 15</inkml:trace>
  <inkml:trace contextRef="#ctx0" brushRef="#br2" timeOffset="50079.82">23036 12806 0,'36'0'16,"-1"0"15,0 35-31,18-35 16,-18 18-16,-17-18 16,35 35-1,18-35 1,-54 0-1,36 18 1,0-1 0,0 1-1,-18 0 1,89-18 15,-107 0-15,107 0-1,-36 0 1,35 0 0,-105 0-1,0 0 17,17-18-17,-35 0 1,0 1-16,0-89 31,0 71-31,0-36 16,-18 36-1,1-18 1,17 35 0,0-17 46,0 17-46</inkml:trace>
  <inkml:trace contextRef="#ctx0" brushRef="#br2" timeOffset="51830.29">24412 12612 0,'18'35'15,"0"0"-15,-18 18 16,17 124 15,-17-89-15,0-18-1,-35-122 95,0-37-110,17 36 15,-17-17 1,35 52-16,0 1 16,-18-1-1,18 0 17,0 1-1,0-1-16,0-17-15,0-1 32,18 19-17,-1 17 17,1 0-17,17 0 1,-17 0-16,0 0 15,158 70 1,-88 19 15,18-1-31,-106-71 16,35 1 0,-17-18 30,17 0 1,-35-18-31,18-35 0,-18 1-16,17-37 15,-17 54 1,0 0-16,36 0 15,-19 17 110,1 18-109,0 18 0,35 34-1,35 72 1,0 52 0,-88-140-1</inkml:trace>
  <inkml:trace contextRef="#ctx0" brushRef="#br2" timeOffset="53926.92">22525 13511 0,'0'0'0,"70"89"31,-34-54-15,-19 18-16,1 17 15,0 36 17,-18-159 140,-71-70-157,53 70-15,-52-88 16,70 17-1,0 71 1,0 36 47,0-1-32,18 0-31,34 18 31,72 0-15,-71 18-1,0 0-15,53 17 16,-71 0 0,141 71 15,-105-35-16,-18-54-15,-53-34 188,0-54-188,0-35 16,0-35-1,0 18 1,0 35-1</inkml:trace>
  <inkml:trace contextRef="#ctx0" brushRef="#br2" timeOffset="55221.18">23654 13441 0,'0'17'63,"0"1"-47,0 17-1,0 1 1,0 34-16,53-34 15,35 34 17,0-35-17,-17 1 1,-71-19-16,17-17 47,1 0-32,17 0 1,-17 0 0,-1-53-1,-17 18 1,0-35-16,0 34 0,0-70 31,-35-70-15,18 176-1,-1-18 64,0 18-64,1 0 1,-1 0-16,-70 0 15,17 36 1,54-36 15,-19 17-31,1 1 16,-36 0 62,71-1-62,-17 1-1</inkml:trace>
  <inkml:trace contextRef="#ctx0" brushRef="#br2" timeOffset="56526.27">24483 13441 0,'-18'17'16,"-17"1"-1,-53 17 1,35 18 0,35-35-1,0 17 1,1 1-1,17-19 1,0 18 15,0-17-15,0 0-16,17 70 31,1-70-15,0 17-16,-1-18 15,72-17 1,-19 18 0,-52-18-1,52 0 1,-34-35 0,-36 0-1,0-71 16,0 18-31,0 17 16,-18 36 0,-88-106 15,71 105-15,17-70-1,-35 18 1,18 0-1</inkml:trace>
  <inkml:trace contextRef="#ctx0" brushRef="#br2" timeOffset="57645.75">25188 13529 0,'-35'0'47,"17"18"-32,-17-1-15,-53 54 16,17-18 0,18-18-1,36-35 1,-1 53 0,-17 0-1,35-18 16,0-17-31,0-1 32,0 36-17,0-17 1,0-19 0,0 19-1,18-1 1,34-18-16,1 19 15,-17-19 17,-19-17-17,1 0 1,0 0-16,17 0 31,-17-35-15,-18-35 15,0 52-15</inkml:trace>
  <inkml:trace contextRef="#ctx0" brushRef="#br2" timeOffset="59095.15">25206 13476 0,'18'0'16,"-18"18"-16,0 35 16,0-18-1,-18 53-15,-17 53 31,-1-88-15,19-18 109,17-17-109,-18 0 140,18 17 31,0-17-187,-17 17 16,-1-17 0,0-1-1,1-17 173</inkml:trace>
  <inkml:trace contextRef="#ctx0" brushRef="#br2" timeOffset="60039.6">25823 13282 0,'36'0'31,"17"0"-31,35 0 16,-18 0 0,-34 0-1,-19 0 16,18 0 32,-17 0-47,0 0-1,70 0 1,-35 0-1</inkml:trace>
  <inkml:trace contextRef="#ctx0" brushRef="#br2" timeOffset="61396.8">26617 13264 0,'0'18'63,"0"35"-48,0 0 1,0 70 15,0-87-31,0 17 16,0 52-1,0-87 1,0 0 0,0-1 46,-18-17-31,-17-17-31,-35-160 32,52 107-32,-17-54 15,-36-87-15,71 122 32,0 72 46,0-1-31,18 18-16,17 0 0,-17 0-15,-1 0-1,1 0 1,0 0-16,-1 0 47,1 0-32,0 0 1,-1 0 15,1 0-15,-1 18 0,-17-1-1,-229 54 79,212-71-94,-1 0 16,-17 0-16,17 18 31,0-18-16</inkml:trace>
  <inkml:trace contextRef="#ctx0" brushRef="#br2" timeOffset="62398.69">26793 13106 0,'0'0'0,"18"0"16,17 53 15,1-18-31,17 53 15,0-17 17,-18-54-32,0 1 31,-17 0-15,-1-18-1,36-36-15,0-34 31,-18-1-31,-35 54 16,18-36-16,-18 35 63,-18 18-32,1 0-16,-18 0 1,17 0 62,18 71-78,0-54 16,0 54-1,0 17 17,0-70-32,0-1 15,0 1 1,0-1 78</inkml:trace>
  <inkml:trace contextRef="#ctx0" brushRef="#br0" timeOffset="68060.62">13670 13335 0,'0'-53'47,"-17"-70"-31,-36 34 0,17 1-16,19 18 15,-89-248 1,-18-17-1,107 0 1,-1-36 0,-35 107-1,53 88 1,0 87 0,0 54-1,0-18 1,0 35 78,18 18-79,17 0 1,0 0-1,124-17 1,-35 17 0,52-88-16,582 52 15,-475 19 1,175-19 0,36 36-1,-300 0 1,-106 0-1,-70 0 1,0 0 15,35 0-31,-36 0 32,54 0-17,-54 0 1,54 0-1,-36 0 1,-17 0 0,17-35-1,0 35 17,-17 0-17,0 0 1,17 177-1,-35 158 1,0 335 15,0-458-31,0-1 16,0 72 0,0-142-1,0-71 1,0-52-1,0-1 1,18 36 0,-1 18 15</inkml:trace>
  <inkml:trace contextRef="#ctx0" brushRef="#br0" timeOffset="69845.81">18274 12577 0,'0'-18'31,"0"-17"-31,0 17 16,-71-88 0,-105-211 15,17-18-15,106 176-16,0-53 15,0 18 1,-88-353-1,141 265 1,0 176 0,0 53-1,18 53 142,0 0-142,52-17-15,-35 17 16,36-36-16,35 36 15,123-35 1,142 0 0,52 35-1,-70 0 1,105 0 0,36 17-1,159 36 16,-512-53-15,-18 0 0,-34-17-1,-72 17 17,1 0 124,-18 194-156,53 70 15,-18-17-15,18 247 16,-35-159 0,17-211-1,-35-89 17,0-17-17</inkml:trace>
  <inkml:trace contextRef="#ctx0" brushRef="#br0" timeOffset="72389.77">22966 12224 0,'0'-18'62,"0"-17"-46,0 0 0,-35-71-1,-18-300 17,0 247-32,0-158 15,18-18 1,35 299-1,0 1 17,0 17-32,0 1 15,17 17 110,1 0-125,-1 0 16,1 0 0,0 0-1,35 0-15,35 0 16,194 0-1,106 0 1,53-106 0,212-123 15,-318 158-15,-106-17-1,-176 88 1,-18 0-1,-17 0 79,0 0-63,-1 0-15,36 0 0,53-18 15,18-35-15,17 53-1,-53-17-15,-35 17 16,35-18 15,-53 18-31,-17 0 0,17-18 16,36 18-1,17 0 1,88 0 15,-123 0-15,-35 0-1,-1 0 32,1 0-31,17 0 0,36 71-1,-71-36-15,35 36 16,0 35-1,36 158 1,-36-105 0,-35-18-16,18 88 15,0-17 17,35-106-17,-36-36 1,-17-52-1,0 17 64,0-17-79,0 0 15,0 35 1,0 35 15,0-71-15,0 1 62,0 0-63,0-1-15,0 19 16,0-1 0,18-35-1,-18 35 48,0 0-48,0 18-15,53 18 16,-18 105 15,-35-123-31,0-17 32,18-19 61</inkml:trace>
  <inkml:trace contextRef="#ctx0" brushRef="#br0" timeOffset="74108.92">14129 11730 0,'-18'0'15,"-17"0"1,17 0-1,-17-18 1,-18 1-16,-70-72 16,-107-52-1,-52-88 1,-124-89 0,-352-317 15,352 265-16,212 194-15,53-18 16,-53-36 0,141 160-1,35 52 1,1 18 15,-18-35 0,17 0-15,0 17 0,1 0-1,-1 1 32,0-1-31,-17-17-16,17 17 15</inkml:trace>
  <inkml:trace contextRef="#ctx0" brushRef="#br0" timeOffset="74860.92">10072 7532 0,'0'106'0,"0"-1"0,0 231 16,-71-37-1,54-52 1,-1-123-1,18-71 17</inkml:trace>
  <inkml:trace contextRef="#ctx0" brushRef="#br0" timeOffset="75405.59">9878 7567 0,'35'0'47,"18"0"-31,141 0 15,-35 0-31,0 0 16,-18 0-1,-106 0 17</inkml:trace>
  <inkml:trace contextRef="#ctx0" brushRef="#br0" timeOffset="75975.83">9719 8343 0,'0'0'0,"124"0"15,140 0 17,-52 0-17,-159 0 1,123 0 0,-105 0-1,-1-35 1,54 17-1,-71 18 1,-36 0 0</inkml:trace>
  <inkml:trace contextRef="#ctx0" brushRef="#br0" timeOffset="76835.64">11183 7549 0,'35'36'15,"1"87"1,-19-52-16,19 158 16,-19-35-1,-17 18 17,0-142-17,18-34-15,-1-19 31,1 1 63,-18 0-94,53-1 31,-18 1-15,36-18 0,35 0-1,0-18 17,-89 18-32,1 0 78</inkml:trace>
  <inkml:trace contextRef="#ctx0" brushRef="#br0" timeOffset="77427.16">11254 7691 0,'0'0'0,"53"0"0,35 0 16,-18-18-1,1 18-15,88-35 16,-1-18 15,-87 35-15</inkml:trace>
  <inkml:trace contextRef="#ctx0" brushRef="#br0" timeOffset="78121.21">11377 8184 0,'18'0'47,"35"0"-31,-18 0-1,-17 0-15,34 0 0,-16-35 31,-1 35-15,-17 0 0,-1 0-1</inkml:trace>
  <inkml:trace contextRef="#ctx0" brushRef="#br0" timeOffset="80355.24">12629 9543 0,'18'-18'15,"0"18"-15,17 18 16,0 105 0,18 18 15,-53-105-16,18-19 1,-71-17 93,-35-17-93,52-19 0,-52-87-16,18-18 15,52 35 17,18 35-32,0 36 15,0 17 16,0-17-15,18-18 15,52 53-15,-34-35-16,52 0 16,0 35-1,35-89 1,-87 72-1,-19-1 1,1 18 15,17 0-15,1 18 0,-1-1 15,-18 1-16,1 0-15,-18 17 32,0 0-1,0 1-15,0-19-1,0 1 48,-18-1-32,-17 19 31,18-19-46,-1 1-16,0 0 31,36-18 94,17 0-109,0 0-16,71 53 31,-88-53-31,88 17 0,-71 1 16,106 17 15,-70 0-15,-36-17-1,53 17 1,-17 1 0,-54-19-1,36 1 1,-17 17-1</inkml:trace>
  <inkml:trace contextRef="#ctx0" brushRef="#br0" timeOffset="82509.17">14217 12294 0,'0'0'0,"0"89"0,0-1 16,0 70 0,0 36-1,0 18 1,0-159-1,0 35 1,0-17 0,0-36-1,0 18 1,0 35 0,0-17 15,0-54-31,0 1 78,0 0-78,0-1 16,35 54-16,-17-53 15,0-1 16</inkml:trace>
  <inkml:trace contextRef="#ctx0" brushRef="#br0" timeOffset="83270.57">13617 13864 0,'0'18'31,"0"35"-31,0-18 15,0 18 1,0-18 0,0 0-1,-17-105 79,-36-89-94,53 106 16</inkml:trace>
  <inkml:trace contextRef="#ctx0" brushRef="#br0" timeOffset="83851.64">13529 13705 0,'0'0'15,"35"0"-15,1 18 16,17 17 0,-36-17-1,18 0 1,-17-18 0,0 17-16,-1-17 15,19 18 1,-1-18-16,18 35 31,0-35 0,-36 0 16,36 0-31,-17-17-16,-19-36 15,1 17 1,35-69 0,-36 52-16,1-36 15,0 72 48,-1 17 31,-17 17-63,0 1-31</inkml:trace>
  <inkml:trace contextRef="#ctx0" brushRef="#br0" timeOffset="85115.52">14164 13988 0,'0'17'47,"18"19"-16,-1-1-31,1-18 32,17-17-32,1 18 15,-19-18 1,1 0 0,88 35 15,-89-35-16,1 0-15,52 0 32,-52 0-32,53-17 15,-1-71 1,-70 52 0,0 1-1,0-36 1,0 54-1,0-1 17,0 1-1,-17-1-31,-1 18 47,0 0-47,-52 18 31,34-18-15,19 17-16,-54 36 15,-35 18 17,89-36 14,17-17-30,-18-1 0,18 1 31,0-1 31,0 19-63,0-19 17</inkml:trace>
  <inkml:trace contextRef="#ctx0" brushRef="#br0" timeOffset="86325.7">15046 13899 0,'-18'0'16,"-35"0"-1,18 0 1,-35 0-16,17 18 15,-18 35 1,71-35 15,0-1 1,0 19-32,0-19 15,0 1 1,0 35-1,0-36 17,35 1-17,-17-18 1,17 0 15,-17 0-15,35 0 15,-18-18-15,53 1-1,-70-1-15,53-17 16,-54 0 15,1-18-15,17-71-16,0 36 31,-17-35-15,-18-19-1,0 107 1,0-53 0,0 53-1,0 17 1,-18 0-1,-70-52 17,35 35-32,0-18 15,36-18 17,-19 36-17</inkml:trace>
  <inkml:trace contextRef="#ctx0" brushRef="#br0" timeOffset="87252.83">15593 13794 0,'-53'53'16,"106"-106"-16,-106 123 0,18-52 15,17-1 1,0 19-16,1-36 16,17 17-1,0 1 1,-18 35-1,0-35 1,1 34 15,52 37 16,-17-54-31,17-17-1,-17-18-15,-1 0 16,1 0 0,0 0-1,17 0 17,-18-18-17,19-35 1,-36 0-16,0 35 15,17-17 1</inkml:trace>
  <inkml:trace contextRef="#ctx0" brushRef="#br0" timeOffset="87847.54">15663 13811 0,'-17'36'46,"-1"-1"-46,18 18 16,-53 88 0,36-88-1,-19 88 1,19-53 0,-19-35-16,36-35 31,-17 17 63,-1-35-79,-17 0 1</inkml:trace>
  <inkml:trace contextRef="#ctx0" brushRef="#br0" timeOffset="89122.01">25065 11465 0,'0'-17'16,"0"-36"-1,35-88 1,0-159 0,71-35-1,88-353 16,-106 370-31,1 18 0,69-141 32,160-299-17,-89 263 1,-176 407 15,-35 52-15</inkml:trace>
  <inkml:trace contextRef="#ctx0" brushRef="#br0" timeOffset="91482.9">26529 7003 0,'53'123'16,"0"1"-1,0 52-15,0 18 16,17 176 0,-70-52-1,0-159 1,0-71-1,-18-88 79,-34-35-78,-19-142-1</inkml:trace>
  <inkml:trace contextRef="#ctx0" brushRef="#br0" timeOffset="93074.57">26617 7761 0,'0'0'15,"0"-35"1,0 0-16,0-71 31,0 53-15,0 35-16,0-17 16,0 17-1,0 1 1,0-1-1,0-17 1,0-1 0,18 1 15,-1 18 0,-17-1 0,36-35-15,-19 35 0,1 18-16,17-88 15,-17 70 1,17-17-16,36-35 31,17-71-15,-53 70-1,18 36 1,-53 17 0,53-17-1,-35 35 17,-1 0-32,54 0 15,52 17 1,-35 72-1,18 34 1,-88-17 15,35 35-31,-35-17 32,-36-19-17,-70 19 1,-53-1-1,88-87 1,-18-19 0,18 1 15,36-18-31,-1 0 0,0 0 47,-35 0-16,18 0-31,-18 0 16,106 0 93,71 0-78,-72 0-31,19 0 16,0 17 0,52 36 15,18 18-16,-123-53 1,-1-1 0,19 19-1,17 87 1,-36-70 0,-17-18-1,0-17 1,0 35-1,0 0 1,-17 0 0,-72-18-1,-34 18 1,-18-53 0,0 0-1,-36 0 1,124 0-1,-105 0 17,17 0-17,105 0-15,1 0 16</inkml:trace>
  <inkml:trace contextRef="#ctx0" brushRef="#br0" timeOffset="94094.63">28169 6950 0,'0'53'31,"0"0"-31,0 17 0,18 18 15,17 142 1,1 52 0,-36-18-1,0 1 17,17-194-17,-17-54 1,18 1-1,-1-18 32,1 0-15,0 0-32,-1 0 15,1 0-15,0 0 16,193 0 15,-140 0-15,35 0-16,-18-18 15,-35 1 17,-53-1 124</inkml:trace>
  <inkml:trace contextRef="#ctx0" brushRef="#br0" timeOffset="94770.23">28363 6932 0,'36'0'63,"-1"0"-47,35 0-16,36 0 31,-88 0-31,52 0 15,19 0 1,-19 0-16,1 0 31</inkml:trace>
  <inkml:trace contextRef="#ctx0" brushRef="#br0" timeOffset="95299.34">28363 7549 0,'0'18'16,"36"-18"-1,-1 0-15,71 0 16,-71 0 0,53 35-16,-35-35 15</inkml:trace>
  <inkml:trace contextRef="#ctx0" brushRef="#br0" timeOffset="96354.03">26635 9049 0,'0'0'0,"0"106"15,0-53 1,0-36 0,17 36-1,-17-18 17,18 18-32,-18 18 31,18-36-16,-18 18 1,17-18 0,-17 18-1,0-18 1,18-35 0,0 18-1,-18 0-15,17-18 31,36 0-15,53 0 0,-18 0-1,-35 0 1,-35 0 15,35 0-15,-36 0-1,1 0-15,0-18 16,17 0 0,0-34-1,36 52 17</inkml:trace>
  <inkml:trace contextRef="#ctx0" brushRef="#br0" timeOffset="96972.91">26476 9102 0,'0'0'16,"53"0"-16,35 17 15,53 1 1,-70-18-16,52 0 16,36 0-1,-124 0 1,36 0-16,17-18 16,-53 1 15,18-1-16,35 0 1,-70 18 0,0-17 15</inkml:trace>
  <inkml:trace contextRef="#ctx0" brushRef="#br0" timeOffset="97523.75">26458 9260 0,'71'0'16,"17"36"-16,-53-36 15,1 0 1,87 0 0,-52 0 15</inkml:trace>
  <inkml:trace contextRef="#ctx0" brushRef="#br0" timeOffset="98209.04">27675 9384 0,'36'70'16,"-36"-17"-1,17-17-15,1 52 32,0-35-17,-1-36 17,1 1-17,17-18 16,-17 0-15</inkml:trace>
  <inkml:trace contextRef="#ctx0" brushRef="#br0" timeOffset="98800.6">27869 9454 0,'-17'-17'47,"-18"34"-32,-1 1-15,-34 53 16,-1-18 0,18-18-1,36-18 1,-1-17-1,0 18 17,1 0-17,-1-1 1,-35 1 0,18-18-1,-71 18 1,53 17-16,0-17 15,-70-1-15,70 1 16,-18 0 0,54-1-16,-1-17 15</inkml:trace>
  <inkml:trace contextRef="#ctx0" brushRef="#br0" timeOffset="100335.74">25347 11589 0,'18'0'93,"35"88"-77,0 0-16,35 18 31,-35-88-31,-36 35 32,19 35-17,-1 0 1,-35 53-1,0 18 1,0 17 0,-53 195 15,53-266-31,0-52 16,-18-17-1,18-19 16,0 19 1,0-19-32,0 1 31,0 17-15,0-17-1,0-1 1,0 36-1,0-17 1,-17 34 0,17-52-1,-18 35 1,0 0 0,-17 17 15,-18 1-16,-17-36-15,17 18 32,35-53-32,-17 35 15,-18 18 17,35-53 108</inkml:trace>
  <inkml:trace contextRef="#ctx0" brushRef="#br0" timeOffset="101593.76">25277 13582 0,'17'0'15,"-17"141"17,0-123-17,0 70-15,0 0 16,-88 36-1,70-107 17,18 1 108,18-18-124,17 0 0,-17 0-16,35 17 15,35 1 16,-70-18-15,17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05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29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0E81D3-9B82-44CA-B1F9-FCEFDC87935B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127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00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1D35CA-82F5-4AD4-B9EC-66E805B73542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158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06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09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315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199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561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17/11/2022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778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9874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B95EA5-70C6-E6BC-4281-327E11B8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7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35D813-58FE-764A-9158-4B76C099D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A70FE2-201F-303C-96F0-470065884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7"/>
          <a:stretch/>
        </p:blipFill>
        <p:spPr>
          <a:xfrm>
            <a:off x="477788" y="620688"/>
            <a:ext cx="1065718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DC0055-5364-A9FF-99F4-56F7A5CA7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03"/>
          <a:stretch/>
        </p:blipFill>
        <p:spPr>
          <a:xfrm>
            <a:off x="737114" y="764704"/>
            <a:ext cx="1071459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7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9D6174-6627-6764-948A-7D8E9DE45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9"/>
          <a:stretch/>
        </p:blipFill>
        <p:spPr>
          <a:xfrm>
            <a:off x="621803" y="656692"/>
            <a:ext cx="10970155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DCD359-5DC4-6AE6-555C-41829DABE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68"/>
          <a:stretch/>
        </p:blipFill>
        <p:spPr>
          <a:xfrm>
            <a:off x="765820" y="764704"/>
            <a:ext cx="1027087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65AB6C4-C4D3-2088-37D9-303FF171A438}"/>
                  </a:ext>
                </a:extLst>
              </p14:cNvPr>
              <p14:cNvContentPartPr/>
              <p14:nvPr/>
            </p14:nvContentPartPr>
            <p14:xfrm>
              <a:off x="2349996" y="1484784"/>
              <a:ext cx="6991560" cy="40770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65AB6C4-C4D3-2088-37D9-303FF171A4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636" y="1475424"/>
                <a:ext cx="701028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3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Iniciar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una imagen y un contenedor</a:t>
            </a:r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Desde nuestro proyecto creamos un documento para gestionar la imagen y las dependencias</a:t>
            </a:r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  <a:p>
            <a:pPr algn="ctr"/>
            <a:r>
              <a:rPr lang="es-MX" sz="3200" b="1" dirty="0" err="1"/>
              <a:t>docker</a:t>
            </a:r>
            <a:r>
              <a:rPr lang="es-MX" sz="3200" b="1" dirty="0"/>
              <a:t> </a:t>
            </a:r>
            <a:r>
              <a:rPr lang="es-MX" sz="3200" b="1" dirty="0" err="1"/>
              <a:t>build</a:t>
            </a:r>
            <a:r>
              <a:rPr lang="es-MX" sz="3200" b="1" dirty="0"/>
              <a:t> -t </a:t>
            </a:r>
            <a:r>
              <a:rPr lang="es-MX" sz="3200" b="1" dirty="0" err="1"/>
              <a:t>getting-started</a:t>
            </a:r>
            <a:r>
              <a:rPr lang="es-MX" sz="3200" b="1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66600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Iniciar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801824" y="1412776"/>
            <a:ext cx="1058517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</a:t>
            </a:r>
            <a:r>
              <a:rPr lang="es-MX" sz="3200" b="1" dirty="0" err="1"/>
              <a:t>DockerFile</a:t>
            </a:r>
            <a:endParaRPr lang="es-MX" sz="3200" b="1" dirty="0"/>
          </a:p>
          <a:p>
            <a:pPr algn="just"/>
            <a:endParaRPr lang="es-MX" sz="3200" b="1" dirty="0"/>
          </a:p>
          <a:p>
            <a:r>
              <a:rPr lang="es-E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node:16</a:t>
            </a:r>
          </a:p>
          <a:p>
            <a:r>
              <a:rPr lang="es-E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r>
              <a:rPr lang="es-E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package.json</a:t>
            </a: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package-lock.json</a:t>
            </a: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./ ./</a:t>
            </a:r>
          </a:p>
          <a:p>
            <a:r>
              <a:rPr lang="es-E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install</a:t>
            </a: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"run"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s-E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3000</a:t>
            </a:r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3917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Iniciar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405780" y="1196752"/>
            <a:ext cx="105851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Construir la imagen</a:t>
            </a:r>
          </a:p>
          <a:p>
            <a:pPr algn="just"/>
            <a:r>
              <a:rPr lang="es-MX" sz="3200" b="1" dirty="0"/>
              <a:t>Docker </a:t>
            </a:r>
            <a:r>
              <a:rPr lang="es-MX" sz="3200" b="1" dirty="0" err="1"/>
              <a:t>build</a:t>
            </a:r>
            <a:endParaRPr lang="es-MX" sz="3200" b="1" dirty="0"/>
          </a:p>
          <a:p>
            <a:pPr algn="just"/>
            <a:r>
              <a:rPr lang="es-MX" sz="3200" dirty="0" err="1"/>
              <a:t>docker</a:t>
            </a:r>
            <a:r>
              <a:rPr lang="es-MX" sz="3200" dirty="0"/>
              <a:t> </a:t>
            </a:r>
            <a:r>
              <a:rPr lang="es-MX" sz="3200" dirty="0" err="1"/>
              <a:t>build</a:t>
            </a:r>
            <a:r>
              <a:rPr lang="es-MX" sz="3200" dirty="0"/>
              <a:t> -t </a:t>
            </a:r>
            <a:r>
              <a:rPr lang="es-MX" sz="3200" dirty="0" err="1"/>
              <a:t>ImagenPrueba</a:t>
            </a:r>
            <a:endParaRPr lang="es-MX" sz="3200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Iniciamos la imagen</a:t>
            </a:r>
          </a:p>
          <a:p>
            <a:pPr algn="just"/>
            <a:r>
              <a:rPr lang="en-US" sz="3200" dirty="0"/>
              <a:t>docker run -it 3000:3000 </a:t>
            </a:r>
            <a:r>
              <a:rPr lang="en-US" sz="3200" dirty="0" err="1"/>
              <a:t>appPrueba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1736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24CA9A79-417B-B088-8FAE-6CB03B6A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238760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CAMILO BOHORQUEZ DALLOS</a:t>
            </a:r>
          </a:p>
          <a:p>
            <a:pPr algn="ctr">
              <a:spcAft>
                <a:spcPts val="0"/>
              </a:spcAft>
            </a:pPr>
            <a:r>
              <a:rPr lang="es-CO" sz="2800" kern="50" dirty="0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Ingeniero de sistemas y computación</a:t>
            </a:r>
          </a:p>
          <a:p>
            <a:pPr algn="ctr">
              <a:spcAft>
                <a:spcPts val="0"/>
              </a:spcAft>
            </a:pPr>
            <a:r>
              <a:rPr lang="es-CO" sz="2800" kern="50" dirty="0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Especialista en gerencia de proyectos</a:t>
            </a:r>
          </a:p>
          <a:p>
            <a:pPr algn="ctr">
              <a:spcAft>
                <a:spcPts val="0"/>
              </a:spcAft>
            </a:pPr>
            <a:r>
              <a:rPr lang="es-CO" sz="2800" kern="50" dirty="0" err="1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Msc</a:t>
            </a:r>
            <a:r>
              <a:rPr lang="es-CO" sz="2800" kern="50" dirty="0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(c) en tecnologías de información</a:t>
            </a:r>
          </a:p>
          <a:p>
            <a:pPr algn="ctr"/>
            <a:endParaRPr lang="es-ES" sz="2400" dirty="0"/>
          </a:p>
          <a:p>
            <a:endParaRPr lang="es-CO" dirty="0"/>
          </a:p>
        </p:txBody>
      </p:sp>
      <p:pic>
        <p:nvPicPr>
          <p:cNvPr id="2050" name="Picture 2" descr="Qué es Docker? - Taller de PAS">
            <a:extLst>
              <a:ext uri="{FF2B5EF4-FFF2-40B4-BE49-F238E27FC236}">
                <a16:creationId xmlns:a16="http://schemas.microsoft.com/office/drawing/2014/main" id="{9967AD13-F660-6A05-AFC2-F1F554F6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868362"/>
            <a:ext cx="7056784" cy="181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Heroku</a:t>
            </a:r>
            <a:endParaRPr lang="es-ES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19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Heroku</a:t>
            </a:r>
            <a:endParaRPr lang="es-ES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A578F2-116C-E4AD-ABEA-98455772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84" y="1297742"/>
            <a:ext cx="9406780" cy="52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80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Infraestructura Docker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Instalación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Uso de Contenedores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Despliegue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9663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0117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F4A907-334B-55AD-03A8-9FEE1630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6CF900-D96F-9174-CDD5-7ED7BAEB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300" y="18864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5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E82AF3-F238-4DE0-BBE2-2EF5231C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7FC60F4-A4CE-515D-E1E8-A65E1E0F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088E81-74BD-F94C-053F-95252E76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38816</TotalTime>
  <Words>134</Words>
  <Application>Microsoft Office PowerPoint</Application>
  <PresentationFormat>Personalizado</PresentationFormat>
  <Paragraphs>50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Gill Sans MT</vt:lpstr>
      <vt:lpstr>Wingdings 2</vt:lpstr>
      <vt:lpstr>Dividendo</vt:lpstr>
      <vt:lpstr>Agenda</vt:lpstr>
      <vt:lpstr>Presentación de PowerPoint</vt:lpstr>
      <vt:lpstr>Agenda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Iniciar</vt:lpstr>
      <vt:lpstr>Iniciar</vt:lpstr>
      <vt:lpstr>Iniciar</vt:lpstr>
      <vt:lpstr>Heroku</vt:lpstr>
      <vt:lpstr>Heroku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</dc:title>
  <dc:creator>User</dc:creator>
  <cp:lastModifiedBy>Camilo Harvey  Bohorquez Dallos</cp:lastModifiedBy>
  <cp:revision>367</cp:revision>
  <dcterms:created xsi:type="dcterms:W3CDTF">2017-02-08T00:38:57Z</dcterms:created>
  <dcterms:modified xsi:type="dcterms:W3CDTF">2022-11-18T01:34:15Z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