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13"/>
  </p:notesMasterIdLst>
  <p:handoutMasterIdLst>
    <p:handoutMasterId r:id="rId14"/>
  </p:handoutMasterIdLst>
  <p:sldIdLst>
    <p:sldId id="389" r:id="rId5"/>
    <p:sldId id="318" r:id="rId6"/>
    <p:sldId id="391" r:id="rId7"/>
    <p:sldId id="349" r:id="rId8"/>
    <p:sldId id="368" r:id="rId9"/>
    <p:sldId id="392" r:id="rId10"/>
    <p:sldId id="393" r:id="rId11"/>
    <p:sldId id="326" r:id="rId1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412"/>
    <a:srgbClr val="394404"/>
    <a:srgbClr val="5F6F0F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87085" autoAdjust="0"/>
  </p:normalViewPr>
  <p:slideViewPr>
    <p:cSldViewPr>
      <p:cViewPr varScale="1">
        <p:scale>
          <a:sx n="60" d="100"/>
          <a:sy n="60" d="100"/>
        </p:scale>
        <p:origin x="880" y="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08/11/2022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1-09T01:40:17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16104 8714 0,'0'17'31,"0"36"-31,0-18 16,0 1-16,0-19 15,0 1-15,0 17 16,18 1 15,-18-19-31,18 18 16,-18 1 15,0-19-31,0 1 16,0 0-1,0 17-15,0-17 16,0-1-16,0 19 15</inkml:trace>
  <inkml:trace contextRef="#ctx0" brushRef="#br0" timeOffset="594.4">16316 9031 0,'0'0'0,"88"0"15,-17-35-15,17 35 16,-35 0-16,35 0 16,0-35-16,36 35 15,-89 0 1</inkml:trace>
  <inkml:trace contextRef="#ctx0" brushRef="#br0" timeOffset="1195.55">16880 8414 0,'0'0'16,"0"53"-16,0-18 15,0 35 1,18 19 0,-18-54-16,18 0 0,-18 18 15,0-35-15,0 35 16,0-18 0,0 106-1,0-88-15,0 0 16,0 0-1,0-18-15,0 0 16,0-17 0,0 0-16</inkml:trace>
  <inkml:trace contextRef="#ctx0" brushRef="#br0" timeOffset="2324.08">17445 8890 0,'-71'0'15,"54"0"1,-19 0-16,1 0 15,0 18 1,17-18-16,1 17 16,17 1 15,0 0-15,0-1-1,0 1 1,0-1-16,0 19 31,0-1-15,0-17-16,0-1 31,0 1-15,0 0-16,0-1 31,17 1-31,1-18 15,17 0 1,-17 0-16,-1 0 16,1 0-16,0 0 15,-1 0 1,36 0 0,-35 0-1,-1 18 1,-17-1-16,36-17 31,-1 0 0</inkml:trace>
  <inkml:trace contextRef="#ctx0" brushRef="#br0" timeOffset="3019.75">17498 8943 0,'-18'0'31,"0"35"-15,18-17-1,0-1-15,-35 36 16,18-53-16,-1 53 31,18-17-15,-35-19 0,17 1 15</inkml:trace>
  <inkml:trace contextRef="#ctx0" brushRef="#br0" timeOffset="4142.8">17798 8996 0,'-18'0'0,"0"0"16,1 0-16,-1 0 78,0 0-62,18 17-1,0 1 1,0 0-16,0 35 16,0-36-1,0 19 1,0-1 0,0-17-16,0 17 15,0-18-15,36-17 16,-19 18-1,1 0 1,0-18 0,-1 0-16,1 0 31,17 0 0,-17 0 0,-18-18-15,0-17-16,0-36 31,0 54-31,0-19 16,0 19 0,0-1-1,0 0-15,-18-17 16,-17 35 31,17 0-32,1 0-15,-1 0 16,0 0 0,1 0-1,-19 0 1</inkml:trace>
  <inkml:trace contextRef="#ctx0" brushRef="#br0" timeOffset="4795.1">17851 9013 0,'0'0'0,"35"36"0,-18-19 16,1 19-16,-18-19 16,0 1-16,35 53 31,-35-54-31,0 1 15</inkml:trace>
  <inkml:trace contextRef="#ctx0" brushRef="#br0" timeOffset="5971.37">18309 8996 0,'-17'0'31,"-1"0"16,0 0-16,1 0-15,-1 35 0,18-17-1,-18-18 1,18 53-16,0-18 15,-17-17 1,17-1-16,0 19 16,0 16-1,0 1 1,17-53-16,1 0 16,0 18-1,-1 0 1,1-36 93,-18-53-78,0 54-15,0-1 0,0-17 15,-18 17 0,1 1-15,-1 17-16,-17-36 15,17 19 17</inkml:trace>
  <inkml:trace contextRef="#ctx0" brushRef="#br0" timeOffset="6810.6">18292 8343 0,'0'0'0,"17"18"0,1 52 15,-1-34-15,1-1 16,-18 53-16,0-35 16,18 53-1,-18-53-15,0-18 16,0 0-16,0-17 15,0 17-15,0 1 16,0-19-16,0 18 16,0 1-16,0 70 31,0-71-31,0 0 16,35 18-16,-35-18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08/11/2022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418" y="3085765"/>
            <a:ext cx="11259933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040" y="1020431"/>
            <a:ext cx="10990686" cy="1475013"/>
          </a:xfrm>
          <a:effectLst/>
        </p:spPr>
        <p:txBody>
          <a:bodyPr anchor="b">
            <a:normAutofit/>
          </a:bodyPr>
          <a:lstStyle>
            <a:lvl1pPr>
              <a:defRPr sz="3599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43" y="2495446"/>
            <a:ext cx="10990683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3970" y="5956138"/>
            <a:ext cx="28440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08/11/2022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040" y="5951812"/>
            <a:ext cx="691540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1" y="5956138"/>
            <a:ext cx="101617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099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DB83-C382-4684-8887-65A03EA4FFF0}" type="datetime1">
              <a:rPr lang="es-ES" noProof="0" smtClean="0"/>
              <a:pPr/>
              <a:t>08/11/2022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384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6900" y="599725"/>
            <a:ext cx="2906060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9" y="675727"/>
            <a:ext cx="2003642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22" y="675727"/>
            <a:ext cx="7894223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1331" y="5956138"/>
            <a:ext cx="13277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0E81D3-9B82-44CA-B1F9-FCEFDC87935B}" type="datetime1">
              <a:rPr lang="es-ES" noProof="0" smtClean="0"/>
              <a:pPr/>
              <a:t>08/11/2022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722" y="5951812"/>
            <a:ext cx="7894223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3895" y="5956138"/>
            <a:ext cx="116389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5843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41" y="2180497"/>
            <a:ext cx="11026743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08/11/2022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0" y="5956138"/>
            <a:ext cx="1052234" cy="365125"/>
          </a:xfrm>
        </p:spPr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113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700" y="5141975"/>
            <a:ext cx="1128792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2" y="3043911"/>
            <a:ext cx="11026743" cy="1497507"/>
          </a:xfrm>
        </p:spPr>
        <p:txBody>
          <a:bodyPr anchor="b">
            <a:normAutofit/>
          </a:bodyPr>
          <a:lstStyle>
            <a:lvl1pPr algn="l">
              <a:defRPr sz="3599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4541417"/>
            <a:ext cx="11026743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799" cap="all">
                <a:solidFill>
                  <a:schemeClr val="accent2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1D35CA-82F5-4AD4-B9EC-66E805B73542}" type="datetime1">
              <a:rPr lang="es-ES" noProof="0" smtClean="0"/>
              <a:pPr/>
              <a:t>08/11/2022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433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42" y="2228004"/>
            <a:ext cx="5420978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805" y="2228004"/>
            <a:ext cx="542098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CE92-710B-4678-B1B1-EFCAA5CDF075}" type="datetime1">
              <a:rPr lang="es-ES" noProof="0" smtClean="0"/>
              <a:pPr/>
              <a:t>08/11/2022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9980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989" y="2250893"/>
            <a:ext cx="5085750" cy="536005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042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2037" y="2250893"/>
            <a:ext cx="5085748" cy="553373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090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0F2C-25D9-4D7E-B43A-29A2E16C960D}" type="datetime1">
              <a:rPr lang="es-ES" noProof="0" smtClean="0"/>
              <a:pPr/>
              <a:t>08/11/2022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1400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568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744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687D-B11B-47A5-95F6-B79DA932A6DF}" type="datetime1">
              <a:rPr lang="es-ES" noProof="0" smtClean="0"/>
              <a:pPr/>
              <a:t>08/11/2022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9607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56DE-1E46-4450-9484-A739B4FADFBC}" type="datetime1">
              <a:rPr lang="es-ES" noProof="0" smtClean="0"/>
              <a:pPr/>
              <a:t>08/11/2022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287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700" y="5141973"/>
            <a:ext cx="11295258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5262296"/>
            <a:ext cx="4908166" cy="689514"/>
          </a:xfrm>
        </p:spPr>
        <p:txBody>
          <a:bodyPr anchor="ctr"/>
          <a:lstStyle>
            <a:lvl1pPr algn="l">
              <a:defRPr sz="1999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99" y="601200"/>
            <a:ext cx="11289899" cy="4204800"/>
          </a:xfrm>
        </p:spPr>
        <p:txBody>
          <a:bodyPr anchor="ctr">
            <a:normAutofit/>
          </a:bodyPr>
          <a:lstStyle>
            <a:lvl1pPr>
              <a:defRPr sz="1999">
                <a:solidFill>
                  <a:schemeClr val="tx2"/>
                </a:solidFill>
              </a:defRPr>
            </a:lvl1pPr>
            <a:lvl2pPr>
              <a:defRPr sz="1799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9329" y="5262297"/>
            <a:ext cx="586845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08/11/2022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292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4693389"/>
            <a:ext cx="11026744" cy="566738"/>
          </a:xfrm>
        </p:spPr>
        <p:txBody>
          <a:bodyPr anchor="b">
            <a:normAutofit/>
          </a:bodyPr>
          <a:lstStyle>
            <a:lvl1pPr algn="l">
              <a:defRPr sz="2399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701" y="599725"/>
            <a:ext cx="1128791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041" y="5260128"/>
            <a:ext cx="11026745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08/11/2022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06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041" y="705124"/>
            <a:ext cx="11026744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2336003"/>
            <a:ext cx="11026744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3971" y="5956138"/>
            <a:ext cx="2844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08/11/2022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040" y="5951812"/>
            <a:ext cx="69154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5550" y="5956138"/>
            <a:ext cx="1052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Rectangle 8"/>
          <p:cNvSpPr/>
          <p:nvPr/>
        </p:nvSpPr>
        <p:spPr>
          <a:xfrm>
            <a:off x="446418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0725" y="457200"/>
            <a:ext cx="3702356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420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2799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08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99" kern="1200">
          <a:solidFill>
            <a:schemeClr val="tx2"/>
          </a:solidFill>
          <a:latin typeface="+mn-lt"/>
          <a:ea typeface="+mn-ea"/>
          <a:cs typeface="+mn-cs"/>
        </a:defRPr>
      </a:lvl1pPr>
      <a:lvl2pPr marL="629811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30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627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519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43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34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25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16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297768" y="1844824"/>
            <a:ext cx="1058517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400" b="1" dirty="0"/>
              <a:t>Buenas Noches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Iniciamos a las 8:10 pm 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Gracias!!!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198743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24CA9A79-417B-B088-8FAE-6CB03B6A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2387600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CAMILO BOHORQUEZ DALLOS</a:t>
            </a:r>
          </a:p>
          <a:p>
            <a:pPr algn="ctr">
              <a:spcAft>
                <a:spcPts val="0"/>
              </a:spcAft>
            </a:pPr>
            <a:r>
              <a:rPr lang="es-CO" sz="2800" kern="50" dirty="0">
                <a:solidFill>
                  <a:schemeClr val="bg1"/>
                </a:solidFill>
                <a:latin typeface="+mj-lt"/>
                <a:ea typeface="WenQuanYi Zen Hei Sharp"/>
                <a:cs typeface="Lohit Devanagari"/>
              </a:rPr>
              <a:t>Ingeniero de sistemas y computación</a:t>
            </a:r>
          </a:p>
          <a:p>
            <a:pPr algn="ctr">
              <a:spcAft>
                <a:spcPts val="0"/>
              </a:spcAft>
            </a:pPr>
            <a:r>
              <a:rPr lang="es-CO" sz="2800" kern="50" dirty="0">
                <a:solidFill>
                  <a:schemeClr val="bg1"/>
                </a:solidFill>
                <a:latin typeface="+mj-lt"/>
                <a:ea typeface="WenQuanYi Zen Hei Sharp"/>
                <a:cs typeface="Lohit Devanagari"/>
              </a:rPr>
              <a:t>Especialista en gerencia de proyectos</a:t>
            </a:r>
          </a:p>
          <a:p>
            <a:pPr algn="ctr">
              <a:spcAft>
                <a:spcPts val="0"/>
              </a:spcAft>
            </a:pPr>
            <a:r>
              <a:rPr lang="es-CO" sz="2800" kern="50" dirty="0" err="1">
                <a:solidFill>
                  <a:schemeClr val="bg1"/>
                </a:solidFill>
                <a:latin typeface="+mj-lt"/>
                <a:ea typeface="WenQuanYi Zen Hei Sharp"/>
                <a:cs typeface="Lohit Devanagari"/>
              </a:rPr>
              <a:t>Msc</a:t>
            </a:r>
            <a:r>
              <a:rPr lang="es-CO" sz="2800" kern="50" dirty="0">
                <a:solidFill>
                  <a:schemeClr val="bg1"/>
                </a:solidFill>
                <a:latin typeface="+mj-lt"/>
                <a:ea typeface="WenQuanYi Zen Hei Sharp"/>
                <a:cs typeface="Lohit Devanagari"/>
              </a:rPr>
              <a:t>(c) en tecnologías de información</a:t>
            </a:r>
          </a:p>
          <a:p>
            <a:pPr algn="ctr"/>
            <a:endParaRPr lang="es-ES" sz="2400" dirty="0"/>
          </a:p>
          <a:p>
            <a:endParaRPr lang="es-CO" dirty="0"/>
          </a:p>
        </p:txBody>
      </p:sp>
      <p:pic>
        <p:nvPicPr>
          <p:cNvPr id="1026" name="Picture 2" descr="Qué es el MERN de JavaScript y dónde aprenderlo? - Azul School">
            <a:extLst>
              <a:ext uri="{FF2B5EF4-FFF2-40B4-BE49-F238E27FC236}">
                <a16:creationId xmlns:a16="http://schemas.microsoft.com/office/drawing/2014/main" id="{DF2FDD46-B84D-5385-7D3D-E6278FE17E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4" t="24800" r="21154" b="25850"/>
          <a:stretch/>
        </p:blipFill>
        <p:spPr bwMode="auto">
          <a:xfrm>
            <a:off x="3920533" y="868362"/>
            <a:ext cx="4347757" cy="21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95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Infraestructura MERN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Aplicación de Prueba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Insertar data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Insertar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Actualizar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Recuperar Información</a:t>
            </a:r>
          </a:p>
        </p:txBody>
      </p:sp>
    </p:spTree>
    <p:extLst>
      <p:ext uri="{BB962C8B-B14F-4D97-AF65-F5344CB8AC3E}">
        <p14:creationId xmlns:p14="http://schemas.microsoft.com/office/powerpoint/2010/main" val="196630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2DF825-F458-7B61-417A-A49FF6420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12" y="2049232"/>
            <a:ext cx="6370932" cy="437168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7948039-7BAB-4BC3-9A92-10FECAB96758}"/>
              </a:ext>
            </a:extLst>
          </p:cNvPr>
          <p:cNvSpPr txBox="1"/>
          <p:nvPr/>
        </p:nvSpPr>
        <p:spPr>
          <a:xfrm>
            <a:off x="554398" y="1262566"/>
            <a:ext cx="10585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Infraestructura </a:t>
            </a:r>
          </a:p>
        </p:txBody>
      </p:sp>
      <p:sp>
        <p:nvSpPr>
          <p:cNvPr id="7" name="Título 12">
            <a:extLst>
              <a:ext uri="{FF2B5EF4-FFF2-40B4-BE49-F238E27FC236}">
                <a16:creationId xmlns:a16="http://schemas.microsoft.com/office/drawing/2014/main" id="{B4F60734-3097-17F0-E944-4BADCEE1A577}"/>
              </a:ext>
            </a:extLst>
          </p:cNvPr>
          <p:cNvSpPr txBox="1">
            <a:spLocks/>
          </p:cNvSpPr>
          <p:nvPr/>
        </p:nvSpPr>
        <p:spPr>
          <a:xfrm>
            <a:off x="5087938" y="603250"/>
            <a:ext cx="7100887" cy="6619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2799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4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Infraestructura MERC</a:t>
            </a:r>
            <a:endParaRPr lang="es-ES" sz="4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02EC2F6-F27A-0252-8FC6-9244C0243ABD}"/>
              </a:ext>
            </a:extLst>
          </p:cNvPr>
          <p:cNvSpPr txBox="1"/>
          <p:nvPr/>
        </p:nvSpPr>
        <p:spPr>
          <a:xfrm>
            <a:off x="281431" y="6488668"/>
            <a:ext cx="11625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https://www.freecodecamp.org/espanol/news/tutorial-de-fetch-api-en-javascript-con-ejemplos-de-js-fetch-post-y-header/</a:t>
            </a:r>
          </a:p>
        </p:txBody>
      </p:sp>
    </p:spTree>
    <p:extLst>
      <p:ext uri="{BB962C8B-B14F-4D97-AF65-F5344CB8AC3E}">
        <p14:creationId xmlns:p14="http://schemas.microsoft.com/office/powerpoint/2010/main" val="401360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Infraestructura MERC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Infraestructura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88B5ABF-D82D-6337-FE8B-BFA10CFF7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1915091"/>
            <a:ext cx="9937104" cy="439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E0310E9D-D6A4-D6A7-D2EB-D1E62021FD3D}"/>
                  </a:ext>
                </a:extLst>
              </p14:cNvPr>
              <p14:cNvContentPartPr/>
              <p14:nvPr/>
            </p14:nvContentPartPr>
            <p14:xfrm>
              <a:off x="5797440" y="3003480"/>
              <a:ext cx="832320" cy="36252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E0310E9D-D6A4-D6A7-D2EB-D1E62021FD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8080" y="2994120"/>
                <a:ext cx="851040" cy="38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361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Infraestructura MERC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Infraestructura </a:t>
            </a:r>
          </a:p>
        </p:txBody>
      </p:sp>
      <p:pic>
        <p:nvPicPr>
          <p:cNvPr id="5124" name="Picture 4" descr="title%% %%page%% | Tu %%sitename%% - Blog InfoComputer">
            <a:extLst>
              <a:ext uri="{FF2B5EF4-FFF2-40B4-BE49-F238E27FC236}">
                <a16:creationId xmlns:a16="http://schemas.microsoft.com/office/drawing/2014/main" id="{8AE50917-1074-C663-CDC4-D0CE6C79E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244" y="4354480"/>
            <a:ext cx="2323093" cy="188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EADDCEFA-CCB9-A920-078A-B23D207B8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2" y="2060848"/>
            <a:ext cx="822007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437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Infraestructura MERC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Infraestructura </a:t>
            </a:r>
          </a:p>
        </p:txBody>
      </p:sp>
      <p:pic>
        <p:nvPicPr>
          <p:cNvPr id="4098" name="Picture 2" descr="XHR v/s fetch v/s ajax v/s axios for API requests | by ADG-VIT | ADGVIT">
            <a:extLst>
              <a:ext uri="{FF2B5EF4-FFF2-40B4-BE49-F238E27FC236}">
                <a16:creationId xmlns:a16="http://schemas.microsoft.com/office/drawing/2014/main" id="{C09B3562-2C70-3BB1-1C58-8D33C1F78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64" y="1941381"/>
            <a:ext cx="8424936" cy="458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432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60325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297768" y="1844824"/>
            <a:ext cx="1058517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400" b="1" dirty="0"/>
              <a:t>Buenas Noches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Iniciamos a las 8:10 pm 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Gracias!!!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30117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o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37741</TotalTime>
  <Words>79</Words>
  <Application>Microsoft Office PowerPoint</Application>
  <PresentationFormat>Personalizado</PresentationFormat>
  <Paragraphs>32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Dividendo</vt:lpstr>
      <vt:lpstr>Agenda</vt:lpstr>
      <vt:lpstr>Presentación de PowerPoint</vt:lpstr>
      <vt:lpstr>Agenda</vt:lpstr>
      <vt:lpstr>Presentación de PowerPoint</vt:lpstr>
      <vt:lpstr>Infraestructura MERC</vt:lpstr>
      <vt:lpstr>Infraestructura MERC</vt:lpstr>
      <vt:lpstr>Infraestructura MERC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y Programación</dc:title>
  <dc:creator>User</dc:creator>
  <cp:lastModifiedBy>Camilo Harvey  Bohorquez Dallos</cp:lastModifiedBy>
  <cp:revision>355</cp:revision>
  <dcterms:created xsi:type="dcterms:W3CDTF">2017-02-08T00:38:57Z</dcterms:created>
  <dcterms:modified xsi:type="dcterms:W3CDTF">2022-11-09T02:43:27Z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