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21"/>
  </p:notesMasterIdLst>
  <p:handoutMasterIdLst>
    <p:handoutMasterId r:id="rId22"/>
  </p:handoutMasterIdLst>
  <p:sldIdLst>
    <p:sldId id="318" r:id="rId5"/>
    <p:sldId id="349" r:id="rId6"/>
    <p:sldId id="319" r:id="rId7"/>
    <p:sldId id="340" r:id="rId8"/>
    <p:sldId id="350" r:id="rId9"/>
    <p:sldId id="351" r:id="rId10"/>
    <p:sldId id="310" r:id="rId11"/>
    <p:sldId id="341" r:id="rId12"/>
    <p:sldId id="342" r:id="rId13"/>
    <p:sldId id="343" r:id="rId14"/>
    <p:sldId id="344" r:id="rId15"/>
    <p:sldId id="348" r:id="rId16"/>
    <p:sldId id="345" r:id="rId17"/>
    <p:sldId id="346" r:id="rId18"/>
    <p:sldId id="347" r:id="rId19"/>
    <p:sldId id="326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87085" autoAdjust="0"/>
  </p:normalViewPr>
  <p:slideViewPr>
    <p:cSldViewPr>
      <p:cViewPr varScale="1">
        <p:scale>
          <a:sx n="60" d="100"/>
          <a:sy n="60" d="100"/>
        </p:scale>
        <p:origin x="760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19/10/2022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19T01:19:28.0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9119 17992 0,'0'-18'62,"0"-53"-62,0 19 16,0-266-1,0 195 1,0-19-16,0 37 16,0-36-1,0 17-15,0-17 0,0 0 16,0 53-16,0-53 16,0 52-16,0 36 15,0 0-15,0 1 16,0 34-1,18 0 267,141 18-267,-36 0 1,-70 18-16,71-18 16,-1 18-1,18-1-15,0 18 0,0 1 16,36-36-16,-54 0 15,18 0 1,194 0 0,-193 0-1,-1 0-15,0 0 16,18 17-16,-71-17 16,53 0-16,0 0 15,0 0-15,-35 0 16,35 0-16,88 0 15,-158 0 1,35 18-16,-36 0 16,71-1-16,1 19 15,-54-36-15,35 0 16,-17 0-16,-18 0 16,89 0-16,-36 0 15,35 17-15,230-17 31,-265 0-31,18 0 16,-18 0-16,-18 0 16,18 0-16,-17 18 15,-36 0-15,0-18 16,53 70-16,0-70 16,106 35-1,-141-35 1,71 36-16,-19 17 15,-17-36-15,-17 18 16,17-35-16,459 71 31,-442-36-15,19-17-16,17 17 16,-53-35-16,35 0 15,-34 0-15,16 0 16,-34 0-16,34 0 15,19 0-15,-1 0 16,-35 0-16,53 0 16,124 0-1,-159 0-15,-18 0 16,-18 0-16,71-35 16,89-18-1,-178 0-15,19 18 16,35 17-16,-18-52 15,-53 52-15,18 0 16,17-35-16,-35 18 16,36 18-16,-36-19 15,53 1 1,-17 35-16,-36-18 0,18-17 16,-18 17-16,0 18 15,0 0 1,-35-17-16,71 17 15,-54 0 1,18 0-16,36 0 16,-36 0-16,0 0 15,0 0-15,54-71 16,-54 71-16,35-17 16,106-1-1,-140 0-15,-1 18 16,71-53-16,-71 36 15,0 17-15,265-36 32,-265 1-17,71 18-15,-71 17 0,-53-18 16,36 18-16,-36 0 16,0 0-16,-17-18 15,0 18-15,70-35 31,-71 35-31,36-18 16,-35 18 0,35-17-1,-35 17-15,52 0 0,1-36 16,-18 36-16,0 0 16,35-17-1,0-1-15,0 18 16,-17 0-16,-18-17 15,-18 17 1,-35 17 172,0 54-173,0-18-15,-35 52 0,17 19 16,-17-1-16,-1 1 15,-17 17 1,36 0-16,-18-35 16,-1 17-16,1-17 15,0-35-15,35-1 16,0-34-16,-18-1 16,18-17-16,0-1 15,0 1 1,-18-1 31,18 1-32</inkml:trace>
  <inkml:trace contextRef="#ctx0" brushRef="#br0" timeOffset="2217.69">15699 17039 0,'-18'0'47,"0"0"-47,18 18 15,0 52-15,0-34 16,0 34-16,0 159 31,0-176-31,0 0 16,0 0-16,0 0 16,0-35-1,0-1-15</inkml:trace>
  <inkml:trace contextRef="#ctx0" brushRef="#br0" timeOffset="2905.5">15716 17568 0,'18'0'31,"17"0"-15,-17 0-16,17-17 16,-17 17-16,35 0 15,-36 0-15,36 0 16,-35 0-16,35 0 16,-36 0-16,-17-18 31,18 0-16,0 18 17</inkml:trace>
  <inkml:trace contextRef="#ctx0" brushRef="#br0" timeOffset="3522.16">16157 17092 0,'0'18'31,"0"70"-31,0-35 16,-17 70-16,17-35 15,-18 124 1,0-124-16,18 1 16,0 16-16,0-52 15,0 0-15,0 0 16,0-35-16</inkml:trace>
  <inkml:trace contextRef="#ctx0" brushRef="#br0" timeOffset="4692.5">16651 17251 0,'0'0'0,"35"17"47,1 19-32,-1-1-15,-17 0 16,35 18-16,-36-35 16,54 105 15,-18-70-31,-36-17 16,-17-19-16,18 18 15,17 1 1,-35-19 15,0 1-31,18-18 16,-18 18-16,17 17 31,19-17-31,-19-18 94,1-53-94,-18 0 15,35-71 17,-17 54-32,-18 34 15,18-69 1,-18 87-16,17-53 15,1 54 1</inkml:trace>
  <inkml:trace contextRef="#ctx0" brushRef="#br0" timeOffset="5858">17198 17604 0,'18'53'15,"17"-36"16,-18-17-31,36 53 0,-35-53 16,35 35-16,-18 1 16,18-1-16,-35-17 15,17 17 1,-17-18-16,-1-17 125,19 0-109,-36-17-16,17-1 0,19-70 15,-36 35-15,35 18 16,-35-18-1,17 0-15,1-53 32,-18 71-17,0 0 17,0 17-32,35-17 15,-17 17 1,-18-17-16,0 17 15,0 0-15,0 1 32</inkml:trace>
  <inkml:trace contextRef="#ctx0" brushRef="#br0" timeOffset="39209.75">11553 16316 0,'0'53'47,"0"0"-47,0 17 16,0 19-16,0-1 15,0 194 17,0-194-32,0 0 0,0-17 15,0-1-15,0 89 32,0-141-32,0 35 15,0-18-15,0 18 16,0-18-16,0-17 15,0 17-15,0 0 16,0-17 0,0 0-16,0 17 31,0-17-15,0-1-1,0 19-15,0-1 16,18-18-1,-18 1-15,18 17 16,-1 1 15,-17-19-15,18 1-16,-18 0 31</inkml:trace>
  <inkml:trace contextRef="#ctx0" brushRef="#br0" timeOffset="40770.18">15222 16528 0,'0'35'62,"0"18"-46,0 17-1,0 19-15,0 52 16,0-53 0,-17 35-16,17-17 15,0-18 1,0 1-16,0-19 0,0-17 16,0-18-16,-18 1 15,18-19-15,0 1 16,0 0 15</inkml:trace>
  <inkml:trace contextRef="#ctx0" brushRef="#br0" timeOffset="42017.41">19350 16792 0,'0'36'0,"0"52"16,0-18-16,0 18 0,0-35 16,0 18-16,0-36 15,0 36-15,0 17 16,0-35-16,0 35 15,0-17-15,0-36 16,0 88 0,0-87-16,0 17 15,0-36 1,0 18-16,0-17 0,0 0 16,0-1-1,0 1-15,0 0 16,0 17-1</inkml:trace>
  <inkml:trace contextRef="#ctx0" brushRef="#br0" timeOffset="43465.85">22789 16298 0,'0'18'16,"0"53"0,0-19-16,0 213 31,-17-177-31,17 0 16,-18 36-16,1-36 15,17 0-15,-36 18 16,36 0-16,-17-18 15,17-17-15,-18 17 16,18-35-16,-18-36 16,18 1-16,0 0 78,0-1-47,0 1-31,0 17 31</inkml:trace>
  <inkml:trace contextRef="#ctx0" brushRef="#br0" timeOffset="44733.78">12136 17057 0,'0'0'0,"0"53"16,0 0-16,17-18 0,1 18 15,-18 17 1,70 19-16,-52-37 16,-18 19-16,18-18 15,-1 18-15,1-19 16,-18 1-16,0 0 16,0-35-1,18 0-15,-18-54 63,0-228-48,0 158-15,0-71 16,0 1-16</inkml:trace>
  <inkml:trace contextRef="#ctx0" brushRef="#br0" timeOffset="45137.4">12612 16598 0,'0'0'0,"70"0"0,-34 35 16,34-17-1,248 88 1,-177-71-1,-71 18-15,1-35 16,-1-1-16,-34 1 16,-1 0-16</inkml:trace>
  <inkml:trace contextRef="#ctx0" brushRef="#br0" timeOffset="46601.75">12277 16863 0,'0'0'0,"70"70"16,-35-52-1,36 53-15,0-19 16,17 19-16,-18-18 16,-17-18-16,18-17 15,-36-1-15,0 19 16,-17-36-16,17 35 15,-17-35-15,0 0 16,17 0-16,-17 0 31,17 0-15,-18 0 31,1 0-32,35-18-15,-35-35 16,52-17-16,-17-1 16,18-52-16,-18 52 15,-1 1-15,-34 17 16,17 18-16,1-1 16,-19 1-16,1 17 15,0 18 79,-1 0 31,1 0-109,-1 0-1,36 71-15,-17-18 16,-19 0-1,19 53-15,-1-18 0,-17 35 16,34-35-16,-34 36 16,17-1-16,-17-34 15,17 69 1,-35-105 0,18-35-16,0 17 15,-18-17-15,0-1 16,17 19-1</inkml:trace>
  <inkml:trace contextRef="#ctx0" brushRef="#br0" timeOffset="50016.51">9560 16828 0,'0'35'16,"0"18"-16,0 17 15,0-34-15,0 34 16,0-17-16,36 53 15,-36-89-15,0 36 16,0 0 0,0-35-1,0 0-15,0-54 157,0-158-126,0 177-31,0-36 15,0 35-15,0-35 16,17-17 0,1 52-1,-18 0-15,35 1 16,-35-1-16,35-17 16,-35 17-16,18-17 15,0 17-15,-1 18 16,1-35 15,0 35-31,-18-18 0,17 1 16,1 17 31,-1 0-47,1 0 15,0 0 1,35 0-16,-36 0 15,19 0-15,-1 35 0,-17-17 32,17 17-32,0 0 15,0 0-15,-17 18 16,0-17-16,-18-1 16,0 35-16,35-34 15,-35 52 1,0-70-1,0 34 1,0-34 0,-18 17-1,-17-17 1,-36 17 0,36-17-1,18 0-15,-54-18 16,36 0-16,-1 0 15,-52 0 1,18 0-16,52 0 16,-35 0-16,18 0 15,0 0 1</inkml:trace>
  <inkml:trace contextRef="#ctx0" brushRef="#br0" timeOffset="52050.16">10530 16792 0,'0'0'16,"18"53"-16,-18-35 16,0 52-16,18 89 31,-18-106-16,17-35 1,-17-1 0,0 1-1,0 0 1,0-1-16,0 1 31,0-36 235,18-52-235,-18 34-31,18-17 16,-1 18-1,-17-18-15,0 0 16,18 0-16,-18 1 16,35 34-16,-35 0 31,18 1 16,-1 17-47,-17-18 15,53 0 1,-35 18-16,0 0 16,-1 0-16,1 0 15,0 0 16,-1 0 1,36 0-17,18 18 1,-36 0-16,18 17 16,0 0-16,0 0 0,0 18 15,-36-35 16,1 0-31,-18-1 63,0 1-47,0 0-16,0-1 15,0 1-15,-18-1 16,-17 19 15,17-1-31,1 0 16,-1-17-1,-17 0 1,-1-1-16,19 1 16,-1-18-1,-17 17-15,-18 1 0,-18 17 16,19-17-16,-19-18 15,18 0-15,18 0 16,-36 18 15</inkml:trace>
  <inkml:trace contextRef="#ctx0" brushRef="#br0" timeOffset="64521.77">20055 17198 0,'0'18'16,"0"34"-1,0-34-15,0 35 16,18-18-16,-18 1 15,0 34-15,0-35 16,0 36-16,0-36 16,0 18-16,0-18 15,0 1-15,0 17 16,0-36-16,-18 19 16,1-19-16,17 18 15,0 1 16</inkml:trace>
  <inkml:trace contextRef="#ctx0" brushRef="#br0" timeOffset="66116.64">19879 17163 0,'0'-53'15,"18"53"1,87-18 15,-69 18-31,-19-18 0,19 18 16,-19 0-1,54-17 1,-36 17 0,-17 0-16,-1 0 15,1 0 1,0 0-16,-1 0 31,1 0 0,0 0-31,-1 17 16,1-17 15,-18 18-31,0 0 32,0 17-1,0-17-31,-18 17 47,1-17-32,-1-1 1,18 1-16,-35-18 16,17 17-1,-17 1-15,17 0 16,-17-1-1,0 1-15,35 0 16,-18-18 15,0 0 47</inkml:trace>
  <inkml:trace contextRef="#ctx0" brushRef="#br0" timeOffset="67060.19">20249 17727 0,'0'0'0,"18"18"16,0-1-16,-18 1 16,17-18-16,-17 18 15,18 35 1,17-18-16,-17 0 16,-18-17-16,18-1 15,-18 19 1,0-19-1,0-70 110,0 18-93,0 0-32,0 0 0,0 17 15,0-35-15,0 18 16,0-1 15,0 19-15,35-18 15,-18-1-15,1 19-16,-18-1 15,18 0-15,-1 1 32</inkml:trace>
  <inkml:trace contextRef="#ctx0" brushRef="#br0" timeOffset="68377.53">20690 17551 0,'18'17'47,"-18"1"-31,0 0-16,-18 17 15,18-17-15,-17 17 16,17-18 0,0 1-16,0 0 15,0 17-15,0-17 16,0-1-16,0 19 15,0-19 1,0 1 0,0-1-1,0 19 1,35-36-16,0 0 31,-17 0-31,17 0 16,-17 0-1,0 0 17,-1 0-17,18-18 17,-35-35-32,0 36 15,18-36-15,-18 35 16,35-53-16,54-52 31,-54 70-31,0 0 16,-17 53-16,-18-53 15,17 36 17,-17-1-17,-17 18 16,-1 0 1,-17 0-32,0 0 15,17 0 1,-70 0 0,70 0-1,-17 0 1,17 18 62,1 17-47,17-18-15,-18 1-1</inkml:trace>
  <inkml:trace contextRef="#ctx0" brushRef="#br0" timeOffset="69737.75">21308 17427 0,'-18'0'31,"0"18"-15,-17 35 0,0 88 15,0-123-31,35 17 15,0-18-15,0 36 16,0-35-16,0 35 31,0-18-31,0 0 0,0-17 16,0 0-16,0 17 16,17-17-1,1-1 16,0-17-15,-1 0 0,18 0-1,-17 0-15,0 0 16,-1 0-16,1 0 16,35 0 15,-35 0-31</inkml:trace>
  <inkml:trace contextRef="#ctx0" brushRef="#br0" timeOffset="84081.88">23354 16704 0,'18'0'63,"-1"71"-63,-17-36 15,0 35-15,0 19 16,0-36-16,0 52 16,0-16-16,0-1 15,0 0 1,0 0-16,0 0 15,0 1-15,0-37 16,0-16-16,0 17 16,0-36-1</inkml:trace>
  <inkml:trace contextRef="#ctx0" brushRef="#br0" timeOffset="86177.83">23495 16739 0,'0'0'0,"18"0"0,-1 0 16,1 0 0,17-17-16,-17 17 0,-1 0 15,1-18-15,0 18 16,-1 0 31,1-18-47,0 18 62,-1 0-31,1 0-15,0 18-16,17 0 16,-18-1-1,36 54-15,0-36 16,0 18-16,-53-35 16,18-18-16,0 17 15,-18 1-15,0 0 16,0 17 46,0-17-30,0-1-17,-36-17-15,19 0 16,-1 0-16,-123 18 31,106-18-31,17 17 16,0-17-16,1 0 15,-19 0 1,19 0 0,-19 0 15,19 0-16,-1 18 1,1-18-16,-19 18 16,19-18 15</inkml:trace>
  <inkml:trace contextRef="#ctx0" brushRef="#br0" timeOffset="87417.51">23918 17321 0,'0'0'0,"-17"0"16,-1 0 15,18 18 47,0 0-47,0-1-31,0 1 16,0 0-16,0-1 16,0 18-1,0 1 1,18-19 15,-18 19-15,35-1-1,-17-17-15,17-18 32,-17 17-17,-1 1-15,1-18 16,-1 0-1,19 0 1,-19 0 0,1 0-1,0 0 1,17 0 0,-17 0-16,34 18 15,-16-1 1,-19-17-1,1 0 1,0 0 0</inkml:trace>
  <inkml:trace contextRef="#ctx0" brushRef="#br0" timeOffset="88185.01">24218 17357 0,'-17'0'31,"-1"0"-16,0 17 1,1 1 0,17 0-16,-36-1 15,1 18-15,35-17 16,-70 106 15,52-89-31,0-17 16,18-1-16</inkml:trace>
  <inkml:trace contextRef="#ctx0" brushRef="#br0" timeOffset="89713.62">24659 17392 0,'0'0'0,"0"35"0,0 0 0,0 18 15,0-17-15,0 17 16,0 0-16,0-1 16,0 72 15,18-124-31,-18 18 16,0-36 93,0-70-78,0 35-31,0 0 0,0 18 16,0-1-16,0-17 31,0 36-31,0-1 0,17 0 16,1 18 46,0 0-46,-1-17 171,-17-1-155,18 18-32,0-35 0,17 17 31,0 1 0,-17 17 0,-1 0 1,1 0-1,0 0-31,-1 0 15,19 0 17,-19 0-17</inkml:trace>
  <inkml:trace contextRef="#ctx0" brushRef="#br1" timeOffset="104657.57">10266 16228 0,'0'-53'47,"0"35"-31,0-35-16,0 18 15,0-36-15,0 1 16,0 17-16,0 0 15,0 18-15,0-36 16,0 36-16,0-36 16,0 1-16,0 52 15,0-176 17,0 159-32,-18-53 0,1 52 15,17-16 1,-18 16-16,18 1 0,0 0 15,18 17 220,493 0-204,-317 18-31,0-17 0,53 17 16,529-53 15,-494 53-31,-17 0 0,0 0 16,-54 0-1,213 0 1,-213 0-16,-52 0 15,17 0-15,18 0 16,-17 0-16,17 0 16,0 0-16,0 0 15,35 0-15,-35 0 16,741 0 15,-688 0-31,0 0 16,70 0-16,-70 0 15,741 0 17,-759 0-32,-70 0 15,35 0 1,18 0-16,-71 0 16,18 0-16,-36 0 0,-35 0 15,1 0-15,16 0 16,-16 0-1,52 0-15,123 0 32,-175 0-32,16 0 15,19 0-15,-36 0 16,318 0 15,-247 0-31,-18 0 0,0 0 16,300 0 15,-335 0-31,-18 0 0,0 0 16,0 0-16,-17 0 15,-1 0-15,-17 0 16,0 0-16,18 0 16,-1 0-16,-17 0 15,0 0-15,0 0 16,18 0-16,-19 0 15,-16 0-15,17 0 32,0 0-32,-18 0 0,53 0 15,-35 0-15,-35 0 16,52 0 0,-52 0-16,-1 0 15,1 0-15,0 0 16,35 0 15,-36 0 16,1 0-47,35 0 16,17 0-16,195 0 31,-177 0-31,-17 0 15,-18 0-15,70 0 16,53 0 0,-105 0-1,-53 0-15,-1 0 16,1 0-16,0 0 31,17 0-15,0 0-1,0 0 1,-17 0-16,17 0 16,-17 0-1,0 0-15,17 0 16,-18 0 0,-17 53 218,0 53-203,0-36-31,0-17 0,0 35 16,0-17-16,0 35 31,0-53-31,0-18 0,0 0 16,0-17-1,0 17-15,0-17 16,0-1 0,0 19 15,0-19-16,0 1 64,0 0-64,0-1 1,0 1-16,0 35 15,0-36 1,0 19 0,0-19 124</inkml:trace>
  <inkml:trace contextRef="#ctx0" brushRef="#br1" timeOffset="107081.77">15663 15399 0,'0'-18'93,"-70"18"-77,35 0-16,-1 0 16,1 0-16,0 0 15,-36 0 1,36 0-16,17 0 16,1 0-1,-1 0 16,0 0 1,1 18-32,-1-1 15,-35 19 17,35-1-32,18-17 15,0-1 1,-17 1-16,-1-18 15,18 18 1,0-1 15,0 1 1,71-1-32,-71 1 15,70-18-15,54 18 31,-71-18-31,0 0 16,-36 0-16,124 17 31,-88-17-31,18 0 16,-18 0-16,-18 0 16,36 0-16,34 0 31,-52 0-31,-35 0 15,17-17-15,0 17 16,1 0 0,-19 0 62,1 0-63,17 0 1,-17 0 0,-18 35-16,18-35 15,-18 88 1,0-53 0,0 1-16,0-1 15,0-17-15,0-1 16,0 1-16,0 17 15,-36-17-15,19-18 16,-1 0-16,-17 17 16,-36 19-1,1-36-15,52 17 16,-53-17 0,36 0-16,-18 0 0,-17 18 15,34-18-15,1 0 16,0 0-16,17 0 15,1 0 1,-19 0-16,-34 0 16,35 0-16,-1 0 15,1 0 1,-106-53 0,123 35-1,-52-17-15,52 35 16,0 0-1,1 0 1,-1 0 0,-17 0 15</inkml:trace>
  <inkml:trace contextRef="#ctx0" brushRef="#br1" timeOffset="108865.15">17198 15452 0,'-18'0'16,"1"0"-16,-19 0 16,1 17-16,17-17 15,1 36-15,-36-19 16,35-17 0,-17 0-1,0 36-15,17-19 16,-17 1-1,35-1-15,-35 1 16,17 17-16,-17-17 16,17 17-1,18-17 1,0 0-16,-18 34 16,1-34-1,17 0-15,0 17 16,0 0-16,-18 1 15,18-1 1,0-18-16,0 19 16,18-1 15,-1-17-31,36-1 0,-35 1 16,17 0-16,0-18 15,107 17 16,-90-17-31,-16 0 0,17 0 16,17 0 0,-35 0-16,18 0 0,-35 0 15,17 0 1,36 0-16,17-35 31,-35 0-31,35-18 16,-53 35-16,36-17 15,35-36-15,0-17 16,-18 70-16,-35-34 16,-36 34-16,19 18 15,-19-18 17,-17 1 30,0-19-46,-53-17-1,1 36 1,-19-36-16,53 35 0,-70-17 16,53 35-16,0-35 15,-1 35-15,-70-18 47,71 18-47,18 0 16,-1 0-16,0 0 15,-35 0 1,36 0-16,-19 0 16,19 0-1,-54 0 1,18 0-1,36 0-15,-36 0 16,35 0-16,-35 0 16,36 0-16,-1 0 62</inkml:trace>
  <inkml:trace contextRef="#ctx0" brushRef="#br2" timeOffset="123025.52">11077 14940 0,'-17'-18'78,"17"-17"-63,0 0-15,0 0 16,0-18-16,0 17 16,0-16-16,0-37 15,0 1-15,0 0 16,0-212 15,0 212-31,0 35 0,0-35 16,0 0-16,0 35 15,0 17-15,-18-34 32,18 35-32,0 17 15,0 0-15,0 1 47,0-1 219,194-17-219,-106 35-47,0-18 0,36-17 15,105 17 1,-158 1-1,-1-1-15,18 18 16,1-35 0,-19 35-1,-52 0-15,52 0 16,-34 0-16,17 0 16,-1-18-16,19 18 15,17-18-15,-17 18 16,35 0-16,-1-53 15,195 18 1,-106 18 0,-53-19-16,36 36 15,-54-35 1,-17 17-16,282 1 16,-282-1-1,-35 0-15,-1 18 16,-17 0-16,159 0 31,-106 0-31,70-17 16,53-1-1,18-17-15,-17 35 0,-36 0 16,0 0-16,-18 0 16,18 0-1,0 0-15,-70 0 16,34 0-16,-70 0 15,1 0-15,-1 0 16,0 0-16,35 0 16,-17 0-16,18 0 15,-36 0-15,0 0 16,0 0-16,-35 0 16,36 0-16,34 0 15,-52 0-15,87 0 16,-87 0-16,52 0 15,-70 0 1,-18 0 0,1 0-16,-1 0 15,0 0-15,1 0 0,34 0 16,-35 0-16,18 0 16,71 0-1,70 0 1,-106 0-1,88 0-15,18 70 0,36-34 16,-19-19 0,-17 19-16,1-1 0,16-35 15,71 35-15,-88-35 16,-52 53 0,-19-35-16,18-18 15,-17 0-15,17 0 16,-106 0-1,0 17-15,-17-17 16,0 0-16,70 18 31,-71-18-15,54 0-16,105 35 31,-123-35-31,-18 18 16,54 0-16,-19-18 15,54 0-15,-1 0 16,-17 0-16,-18 0 16,36 35-16,-36-35 15,0 17 1,-53-17-16,-17 0 16,0 0 15,-1 0-16,1 0-15,17 0 16,-17 0 0,-1 0-16,1 0 15,17 0 32,-17 0-31,0 0-16,35 0 15,17 0 1,-35 0 47,1 0-32,-1 0-31,-17 0 15,17 0 1,-17 0-16,-1 0 0,18 0 16,18 0-16,-35 0 15,17 0 1,1 0 46,-19 0 1,1 0-47,-1 0-1,1 0 16,0 0 16,17 0 0,-35 18 47,0 0-78,0 70-1,0-53-15,0 18 16,0 18-16,0-1 15,0-17-15,0 194 32,0-176-17,0-36-15,0 0 16,0 18-16,0 0 16,0-35-16,0 35 15,0 17 1,0-52-16,0-1 15,0 1 1,0 0-16,0-1 16,0 19-1,0-19-15,0 1 16,0 17-16,0 18 31,0-35-31,0 17 0,0 0 16,0 1-16,0-1 15,0 0 1,0-17-16,0 17 16,0-17-16,0-1 15,0 1-15,0 0 16,0-1 0,0 1-16,0 0 15,0-1 1,0 1-1,0-1 1,18-17-16</inkml:trace>
  <inkml:trace contextRef="#ctx0" brushRef="#br2" timeOffset="126361.6">11465 14041 0,'-35'17'0,"17"-17"16,-35 0-16,18 0 15,-18 0-15,-17 0 16,-19 0-16,1 0 15,-18 0-15,18 0 16,0 0-16,0 0 16,-18 0-16,-17 0 15,-19 0-15,54 0 16,-18 0-16,18 0 16,0 0-16,-35 0 15,70 0-15,-53-17 16,53 17-1,35 0-15,-17-18 16,17 18-16,-17 0 16,17 0-16,-17 0 15,0 0 1,17 0 156,1 0-172,-1 0 15,-53 0 1,36 0 0,35 18-16,-35-18 31</inkml:trace>
  <inkml:trace contextRef="#ctx0" brushRef="#br2" timeOffset="127833.51">9243 13635 0,'-35'53'94,"17"-36"-94,0 1 16,1 17-1,-19 1 1,19-19-16,-1 1 16,0 0-1,1-18-15,-1 17 32,0 1 30,1-1-31,34-17 79,19 0-110,-1 0 15,18 0-15,70 0 32,-70 0-32,0 0 0,-35 0 15,17 0-15,-17 0 16,35 18-16,-36 0 15,1-18-15,17 0 32,-17 35 155,-18 0-187,0 18 31,0-18-31,0 1 16,0-1-16,0-17 16,0 35 15</inkml:trace>
  <inkml:trace contextRef="#ctx0" brushRef="#br2" timeOffset="129425.21">9578 14235 0,'-18'-36'32,"1"36"-1,-1 0-31,18-35 203,18 0-187,17-18-16,-17 18 15,70-107 1,-71 72-1,1-18-15,17 35 16,-35 35-16,0 0 16,0 54 109,0 17-110,0-36-15,0 19 16,0-1-16,0-17 16,0-1-16,0 1 31,-35-36 125,35 1-156,-18 17 16,-17-36-1,0 19-15,17-1 16,-35-35-16,36 35 16,-1 18-1,0 0 141,-35 124-140,53-54 0,-52 19-16,34-36 15,18-18-15,0 18 16,-18-18-16,18 18 16,-35-18-16,17 1 15,18-1 1,0-70 187,0-36-187,18 36-16,-18 17 15</inkml:trace>
  <inkml:trace contextRef="#ctx0" brushRef="#br2" timeOffset="132380.68">4163 13458 0,'-35'0'31,"-18"0"-15,35 0-16,-35 0 16,18 0-16,-1 18 15,1 0 1,0-1-1,17 1 1,1 0 15,-1-1-15,18 19 15,-18-1-15,18-18-1,0 19-15,0-19 16,0 1 0,0 0 15,36-1-31,34-17 16,-52 0-1,35 0-15,0 0 16,0 0-16,-18 0 15,18 0 1,-36 0 0,1 0-16,17 0 31,-17 0 16,0 0-16,-1 0 0,1 0 16,0 0-31,-18 36 31,0 17-47,-36 17 15,-34 54-15,-371 475 32,282-458-17,0-17-15,36-36 16,-18-17-16,35-36 31,88-35-15,1 0-16,-36 0 15,35 0 1,-35-18 0,35-17-1,1 35-15,-54-35 16,36 17-1,35 0-15,-71 1 16,18-36 0,36 53-1,17-18-15,-35 1 16,-1-1 0,19 0-1,17 1 95,17 17-95</inkml:trace>
  <inkml:trace contextRef="#ctx0" brushRef="#br2" timeOffset="134113.22">4851 13317 0,'0'18'47,"0"17"-47,0 18 16,0 53 0,0-35-16,0-1 15,0 1-15,0-1 16,0 18-16,-18-70 15,18 53-15,0-36 16,-18 18-16,-17 17 16,17-34-16,1 34 15,17-34 1,0-19-16,-18-17 250,18-88-219,0 0-31,0-53 16,0 35-16,0 18 15,0-36 1,0 36-16,0 53 0,35-1 16,-35-17-16,0 36 15,0-1-15,18 1 16,-18-1 31,0-17-32,53-18 17,-35 35-32,35-52 31,-36 52-31,-17 0 16,18 1-16,17 17 15,53-71 16,-52 71 32,-1 0-32,0 0-31,0 35 16,-17 1-16,53 34 15,-54-52-15,36 70 16,-17-35-16,16 35 16,-34-17-16,17 17 15,1-35-15,-19 0 16,-17-18-16,0 18 16,36-18-1,-19-35-15,1 88 31,-1-52-15,1-19-16,0-17 31</inkml:trace>
  <inkml:trace contextRef="#ctx0" brushRef="#br2" timeOffset="135081.76">4815 13899 0,'18'0'31,"53"-17"-31,-18 17 16,211-35 0,-140-18-1,-19 0-15,19 17 16,-71 19-16,53-1 15,-53 18-15,-18 0 16,18 0-16,0-18 16,-36 18-16,1 0 15,17 0-15,0-17 32,18 17-17,-35-18 1,35 18-1,-18 0 1</inkml:trace>
  <inkml:trace contextRef="#ctx0" brushRef="#br2" timeOffset="139481.53">13600 13864 0,'17'0'16,"18"0"0,-17 0-1,17 18-15,-35-1 16,0 54-16,0-53 15,0 35-15,0 35 32,0-35-32,0-18 0,0 18 15,0-35-15,0 17 16,0-18-16,0 1 16,0 0 77,-17-18-77,-19-18 0,1-17-1,35-36-15,-17 1 16,17-19-16,0 37 15,0-37-15,0 72 16,0-54-16,0 1 16,0 52-16,0-53 15,0 54-15,0-19 16,0 19-16,0-1 16,0 1 109,17 17-94,36 0-31,-35 0 15,-1 0-15,19 0 16,-19 0-16,19 35 16,-19-18-16,1 1 15,0 35-15,34-35 16,-16 17-16,-1 18 16,0 0-16,1-36 15,16 36-15,-52-17 31,36-19-31,-19 1 16,1-18 93,0 0-77,-18-53-32,0 18 0,17-36 15,54-211 17,-53 194-32,-18 35 15,17-18-15,-17 36 16,0 0 15</inkml:trace>
  <inkml:trace contextRef="#ctx0" brushRef="#br2" timeOffset="140810.51">14587 13776 0,'0'18'62,"0"17"-30,-17-17-32,-1-18 15,18 17 1,0 18 0,-18-35-1,1 18-15,17 0 16,-18 17-1,18-17 1,0 17-16,18-17 31,-18-1-15,17-17-16,-17 35 16,18-17 15,0-18-16,-1 18-15,1-18 16,0 0 0,-1 0-16,1 0 15,0 0 1,-1 0 0,1 0 15,-18-18-16,17 0-15,-17 1 16,0-18 0,0 17-16,0-17 15,0 17-15,0-35 32,0 35-32,0-17 15,0 18 16,0-1 1,-17 18-17,-1 0 1,1 0 0,-19 0-1,-17 0 1,36 0 15,-1 0-15,0 0 46,1 0-15</inkml:trace>
  <inkml:trace contextRef="#ctx0" brushRef="#br2" timeOffset="141947.64">15258 13935 0,'-18'0'0,"-88"0"31,89 0-16,-1 17 48,18 19-32,0-19-15,0 1-16,0 17 15,0 18 1,0-35 0,0-1 15,35 19-15,18-36 15,-35 0-16,-1 0 1,1 0 0,0 0-1,35-18 17,-53-35-17,0 0 1,0 0 15,0 36-31,0-1 16,0-35-1,-18 53 17,0 0-17,1 0 1,-36 0-1,35 0 1,0 0-16,-17 0 16</inkml:trace>
  <inkml:trace contextRef="#ctx0" brushRef="#br2" timeOffset="142838.84">15311 13423 0,'17'18'15,"-34"-36"-15,34 53 0,1 1 0,-1 17 16,19 0 0,-36-1-16,17 19 15,-17-18-15,0-18 16,0 18-16,0 18 16,0-54-16,0 36 15,0-17-15,0 16 16,0-34-16,0 35 31,0-18 0,18-17 79</inkml:trace>
  <inkml:trace contextRef="#ctx0" brushRef="#br2" timeOffset="143817.81">15928 13917 0,'0'0'0,"-18"0"15,1 0 1,-54 18 15,36-18-31,0 17 16,17-17 31,18 18-16,0 0-31,-18-1 16,18 36-1,0-35 1,0 17 0,-17-35-1,17 35 1,0-17-16,0 0 15,0-1 1,0 19 15,17-36-31,1 0 16,17 0 15,0 0-31,-17 0 16,0 0-1,-1 0 1,1 0 0,0 0 15</inkml:trace>
  <inkml:trace contextRef="#ctx0" brushRef="#br2" timeOffset="144643">15893 13970 0,'0'18'110,"-18"-18"-95,18 17 1,0 1-16,0 0 0,-18-1 16,1 1-16,-1-1 15,18 1 1,0 0 140</inkml:trace>
  <inkml:trace contextRef="#ctx0" brushRef="#br2" timeOffset="146025.51">16951 13317 0,'18'0'31,"-18"18"-31,35 17 16,-35-17 0,0 0-16,18 52 31,-18 1-31,0-54 0,0 36 16,0-35-16,0 52 15,0-34-15,0 34 16,0 1-1,0-18-15,-36 123 32,19-105-32,17-18 15,-36 17 1,19-70-16,17 18 16,0-1-16,0 1 15,-18 0 32,0-1-31,1-17 15,-36 0-31,18 0 0,17 0 16,-88 0-1,53 0 1,0 0-16,0 0 0,-35 0 15,35 0-15</inkml:trace>
  <inkml:trace contextRef="#ctx0" brushRef="#br2" timeOffset="147825.34">17727 13370 0,'-141'18'31,"123"0"-31,-17-18 16,17 0-1,18 17-15,-17-17 32,-1 0-17,0 18 1,1-1-16,-1 36 16,-17 0-1,17-35-15,1 17 16,17-17-1,0 17-15,-36 0 0,36-17 16,-17 17-16,17 1 16,0-19-1,0 1 1,0 17 15,0-17 16,17-18-31,19 0-1,-19 0-15,36 0 16,-18 0 15,-17 0-31,17 0 0,1 0 16,-19 0-1,36 0-15,-35 0 16,35 0-16,-18 0 16,0 0-16,1 0 15,34 0 17,-35 0-17,-17 0 1,0 17 31,-1 1-32,36 35 1,-35-35-16,-18-1 16,0 1-16,18 0 15,-18 17-15,0-18 31,0 19-31,0-19 16,0 1 0,0 17-1,-18-17-15,-106 70 32,89-70-32,-35 35 15,17-36-15,-35 1 16,17 35-16,0-35 15,1 17-15,-1-35 16,-17 35-16,35-35 16,-17 18-1,52-18-15,0 0 0,1 0 78</inkml:trace>
  <inkml:trace contextRef="#ctx0" brushRef="#br2" timeOffset="163337.87">23548 13141 0,'18'0'32,"-1"0"-32,54-18 15,17-52-15,35-18 16,36-36 0,-18 18-16,0 0 0,18 18 15,0-71 1,0 18-16,52-17 15,-17-1-15,18-35 16,123-53 0,-158 88-16,-72 53 15,36 0-15,-17 1 16,-54 16-16,89-34 16,0-36-16,-53 71 15,35-71-15,-70 89 16,34-18-16,-34 17 15,35-17-15,-53 70 16,-36-17-16,1 17 16,0 1-16,17-1 15,0-17-15,-17 17 16,35-17-16,-36 17 16,36-35-16,-18 36 15,1-1-15,-1-35 16,18 35-16,0-17 15,-35 17-15,34-17 16,1-18-16,0 36 16,-35-19-16,35 1 15,-18 0 1,0 0-16,18 17 31</inkml:trace>
  <inkml:trace contextRef="#ctx0" brushRef="#br2" timeOffset="164793.6">28205 9013 0,'0'0'0,"-53"18"15,-36 17 1,37 1-16,34-36 15,-35 17-15,35-17 16,1 0 0,-1 18-16,0-18 31,1 0-15,-71 0 15,52 0-31,19 0 15,17 18-15,0-1 110,35-17-95,71 0-15,53 0 16,-1 0-16,160-53 16,-142 18-1,-88-18-15,-52 53 16,-1 0-16,-70 0 172,17 0-141,0 0-15,18 18-1,-53 35-15,36-18 0,-18 53 16,-18-17-16,0 17 16,-159 247 15,106-176-31,-17 0 15,70-89-15,0 1 16,35-36-16,18-70 141,0 17-126,18-17-15,0 17 0,-18 0 16,17-17-16,-17 18 16</inkml:trace>
  <inkml:trace contextRef="#ctx0" brushRef="#br2" timeOffset="166297.57">23618 12735 0,'-35'36'0,"70"-72"0,-87 160 16,-107 140-1,141-211 1,-35 0-1,36-18-15,-1-17 16,0 0-16,54-18 125,122 0-109,-105 0-1,-17 0-15,52-36 16,18 1-16,-18-18 16,-18 36-1,-17-19-15,0 1 16,-18 0-1,-17 35-15,17-35 16,-17 35 0,0-18-1,-1 0 1,36 1 0,-35-1-1</inkml:trace>
  <inkml:trace contextRef="#ctx0" brushRef="#br2" timeOffset="167753.29">22772 14199 0,'17'0'15,"1"36"1,-18 17 0,35 35-16,-35-18 0,0 18 15,18 1-15,-18-19 16,0 36-1,0-71 1,0 18-16,0-18 16,0 1-16,0 17 15,0-36-15,0 19 16,0-19 0</inkml:trace>
  <inkml:trace contextRef="#ctx0" brushRef="#br2" timeOffset="168945.02">22648 15081 0,'18'0'47,"0"0"-31,17 0-16,-17 0 15,-18 18-15,35 0 16,-18-1-16,1 1 16,17 17-16,-17-17 15,17 17-15,-17-17 16,17 17-16,18 0 16,-35-35-16,-18 18 31,35-18 47,-35-35-62,18-18-1,-18 35-15,0-17 16,0 17-1,0-17-15,0 17 0,17-35 16,-17 36 15,-17 17 110,-54 0-110,53 0-31,-17 0 16,18 0-16,-36 0 15,35 0 17,-17 0-32</inkml:trace>
  <inkml:trace contextRef="#ctx0" brushRef="#br2" timeOffset="171042.55">22842 14129 0,'-17'0'16,"-1"0"-1,0 35-15,-17 36 16,18-36 15,-1-17-31,18-1 0,-18 1 16,1-18 0,17 17-1,0 1-15,-18 0 16,18-1-1,-35 19 1,52-36 125,19-36-126,-19 19 1,-17-19-16,36-52 16,-19 53-16,1-53 15,-1 70 1,1-35-16,17 18 15,-17 35 95,17 0-79,-17 0 0,0 0-31,-18 18 32,0-1-17,0 1 1,0 17 15,0-17-31,0-1 16,0 1 15,0 17-15,-18-35 62,18 18-63,-18-18-15,-52 18 32,52-18-17,0 0-15,1 0 16,-1 35 171,-17-17-171,70-18 171,-17 0-140</inkml:trace>
  <inkml:trace contextRef="#ctx0" brushRef="#br2" timeOffset="188361.64">29598 6491 0,'0'0'0,"-35"0"16,0 0-16,-1 0 15,1 0-15,-18 0 16,-18 53-16,36-18 15,-71 18-15,71-17 16,-18 16-16,0-16 16,0 17-16,36-18 15,-19 18-15,1-36 16,0 36-16,35 18 16,-18-71-16,1 70 15,-1-70-15,18 36 16,0-19-16,0 36 31,0-17-31,18-19 16,17-17-1,194 71 17,-194-71-32,36 0 15,-18 0-15,-35 17 16,34-17-1,-52 36 95,-141 87-95,124-88 1,-19 1-16,-16 70 16,34-71-16,-53 88 15,54-70-15,-1 53 16,-17-35-16,17 17 16,18 0-16,0-35 15,0 88 1,0-88-16,0 35 15,0-35-15,18-18 16,52 36 0,-17-71-1,-17 18-15,-1-1 16,53-17 0,-70 0-16,52 0 15,-17 0 1,-35 0-16,-1 0 15,19-17 1,-36-1 0,0 0 31,-18 18-32,-17 0 1,17 0-16,-35 0 15,-35 36 1,-18 87 0,71-70-16,0 0 15,17 0 1,0 0-16,18 17 0,-17-52 16,17 35-1,0 17-15,0-52 16,0 105-1,17-87 1,19 17-16,-1-18 16,0-17-16,0 17 15,1-35-15,-19 17 16,36 19-16,0-19 16,-18 1-16,1-18 15,-1 0 1,-17 0-1,17 0 79,0 35-78,18 36-16,-18-36 15,18 36-15,0-36 16,18 18-16,17-18 16,18 36-16,88-54 15,-53 1-15,71 35 16,-54-53-16,72 0 16,105 0-1,-159-35-15,-17-54 16,17 1-1,-52 53-15,-1-53 16,-17 35-16,-53-18 16,-18 1-16,-17-36 15,0 18-15,-18 0 16,0-54-16,0 54 16,0 0-16,-71-35 15,53 70-15,-70-36 16,53 54-1,35 18-15,-18-1 16,-17 18-16,17 0 125,36-35-109,35-1-1,53 1-15,-18 0 16,-53 17-16,53-52 16,18 34-16,-35-17 15,35-35-15,-36 35 16,-17 0-16,18-17 15,-18 17-15,-36 0 16,1-35-16,35 0 16,-53 35-16,0 0 15,0-35-15,0 35 16,0-71 0,-18 89-1,18 17-15,-17 18 16,17-17-1,-18-1 95,18 0-95,0-17-15,35-36 16,0-17-16,-35 71 16,0-72-16,0 1 15,0-88 1,0 105-16,-35-17 16,-71-18-16,36 36 15,-71-18-15,0 17 16,52 53-16,-69-35 15,-19 53-15,36 0 16,-18 0-16,18 0 16,-18 0-16,36 0 31,123-17 94,0-1-109,0-17-16,0-36 15,0-52 1,-35 70-1,-18-18-15,-282-123 32,194 177-32,17-1 15,-17 18-15,0 0 16,-88 0 0,87 35-16,19 18 15,35 0-15,0 35 16,35-52-16,-18 17 15,18-18-15,0 53 16,0-17-16,36-54 16,17 19-16,0-19 15,0 18-15,0-17 16,0 0 93,17-1-93</inkml:trace>
  <inkml:trace contextRef="#ctx0" brushRef="#br3" timeOffset="-202046.17">15416 5398 0,'0'52'16,"0"37"-16,0 52 15,0 35-15,-53 424 32,53-424-32,-17 18 15,-1-53-15,-70 353 32,88-370-32,-18-18 15,1-36-15,-19 107 31,36-160-15,0 18 15,0-17 79,159-18-79,-88 0-31,-1 0 16,1 0-16,299 0 31,-229-35-31,89 35 15,-1-35-15,-35 35 16,71-71-16,-36 36 16,18 17-16,-53 18 15,70 0-15,-69 0 16,422 0 15,-441 0-31,18 0 0,-88 0 16,-18 0-1,18-18 1,-106 1-16,18 17 16,-1 0-16,19 0 31,-19 0 0,1 0-31,0 0 16,17 0-16,18-18 31,-36 18-31,36 0 16,-35 0-1,53 0 1,-19 0-16,107 0 16,-35 0-16,-18-18 15,17 18 1,-35-35-16,-17 18 15,35 17-15,-36-18 0,-17 18 16,-53-18 78,18-17-94,-18-177 31,0 89-31,0-18 16,53-230-1,-53 195-15,35-53 16,18-54-16,-36 72 16,-17 34-16,0 1 15,0 70-15,36 0 16,-19 53-16,-17-17 15,0 35-15,18-36 32,-18 18-32,0 18 0,0-18 15,0-18-15,0 36 16,0-88 15,0 52-31,0 53 16,0-35-16,0-17 0,0 52 15,0-35-15,0 36 16,0-1 0,-18-35-1,1 36 63,-142 17-46,53 0-32,0 0 15,-35 0-15,-53 0 16,-35 0-16,-18 0 16,-71 0-16,-70 0 15,53 70-15,-670 54 31,723-72-31,70-16 16,18-1-16,106-35 16,17 18-1,54-18-15,-1 0 32,0 0-1,-17 17 63,-36 19-79,1-19-15,17-17 16,-35 18-16,-18 35 15,18-36-15,-1 1 16,19 17-16,-18-35 16,-18 18-16,18-18 15,88 18 1,-18-18 0,0 0-1,-70 0 16,53 17-31,-18-17 16,0 0 0,36 0-16,-19 18 0,-17-18 15,18 0-15,0 18 16,-18-18 0,18 17-1,17-17-15,0 0 250,18 35-219,0-17-31,0 53 0,0-36 16,18 18-16,-18 17 16,0 19-1,0-19-15,0 18 0,0 1 16,0-1 0,0 0-16,0 0 15,0-17-15,0-54 16,0 36-1,0-35-15</inkml:trace>
  <inkml:trace contextRef="#ctx0" brushRef="#br3" timeOffset="-199567.26">16016 5433 0,'0'53'16,"0"211"15,0-176-31,0-35 16,-35 36-16,17-1 15,18 35-15,-35 248 31,35-283-31,-18 18 16,1-106-16,-1 70 31</inkml:trace>
  <inkml:trace contextRef="#ctx0" brushRef="#br3" timeOffset="-199022.79">15946 6262 0,'17'-35'0,"-34"70"0,69-70 15,-34 35 1,0-18-16,-1 18 31,19 0-15,-19 0 0,19 0-1,-19 0 1,18 0-16,-17-18 15,35 1 1,-35-1 15,-18 0-15,17-17-16</inkml:trace>
  <inkml:trace contextRef="#ctx0" brushRef="#br3" timeOffset="-198487.22">16192 5450 0,'0'53'0,"18"194"31,0-106-31,17 0 16,0-17-16,-35 17 16,0-70-16,0-18 15,0 17 1,18 18-16,-18-52 16,0 17-1,35-36-15,-35 1 16</inkml:trace>
  <inkml:trace contextRef="#ctx0" brushRef="#br3" timeOffset="-197462.22">16598 6332 0,'0'0'0,"-17"18"16,-19 0-16,-17 17 16,53 0 62,0-17-63,0 35 1,0-36 0,18 36-1,0-53 1,17 18-1,0-18 1,-17 0-16,-1 18 31,19-18-31,-19 0 47,1 0-16,0 0-15,17-18-16,-35-17 16,18-1-16,-18 19 15,0-1 1,0 0-16,0 1 0,0-1 31,0 1 32,-18 17-48,0 0 1,1 0 0,-1 0-16,0 0 15,1 0 1,-1 0-1</inkml:trace>
  <inkml:trace contextRef="#ctx0" brushRef="#br3" timeOffset="-196823.22">16863 5521 0,'17'53'0,"-34"-106"0,34 159 0,1-36 16,53 71-16,-54-17 16,1 17-16,35 18 15,-36-36-15,-17-17 16,18 18-16,-18-71 15,18-1 1,-18 19 0,0-53-16</inkml:trace>
  <inkml:trace contextRef="#ctx0" brushRef="#br3" timeOffset="-195532.9">17392 6597 0,'-18'0'140,"18"18"-124,0 35 0,0-18-16,0-18 15,0 19 17,36-36-32,16 35 15,-34-35-15,0 0 31,-1 0-31,19 0 16,-19 0 0,1 0-1,0 0 48,17-18-48,-35 1-15,0-19 16,0 1 15,18 35-31,-18-17 16,17-19 0,-17 19 15,0-1-31,0-17 15,-17 17 1,-36-70 15,35 88 1,0 0-1,-35 0-31,36 0 15,-1 0 17,0 0-1,1 0-15,-1 17-16,-17 19 31,0-19-16,35 1 1,-18 0-16,-17 17 31</inkml:trace>
  <inkml:trace contextRef="#ctx0" brushRef="#br3" timeOffset="-194781">18662 5838 0,'-35'212'15,"70"-424"-15,-88 512 0,53-211 16,0-1-16,0-35 15,0 35 1,-35-18-16,35 1 16,0-53-1,0-1-15,0-34 110,-18-354-95</inkml:trace>
  <inkml:trace contextRef="#ctx0" brushRef="#br3" timeOffset="-193910.86">18556 5521 0,'194'229'31,"-123"-105"-31,-18-54 16,0-17-16,-18-18 15,18 18-15,-18-53 16,0 0-16,-17 0 15,0 0-15,17 0 16,0 0 0,18 0-1,-35-17 1,70-177 15,-70 158-31,-18-16 16,0-19-16,0 53 15,0-52-15,0-1 32,0 54-32,17-36 0,-17 141 265,53 35-249,0 54-16,35 140 16,-70-193-16,35 34 15,-36-52-15,-17-17 16,18-1-16,0-18 15,17-17-15,-17-18 16,-18-17-16,0 0 16</inkml:trace>
  <inkml:trace contextRef="#ctx0" brushRef="#br3" timeOffset="-192911.42">17621 6597 0,'0'35'63,"0"1"-47,0-1-16,0-18 15,0 36-15,0 18 16,0-18-16,18 70 31,0-87-31,-18 16 0,0-34 16,0 17-1</inkml:trace>
  <inkml:trace contextRef="#ctx0" brushRef="#br3" timeOffset="-191847.09">20779 5609 0,'53'0'16,"35"0"-16,-35 0 16,141-17-1,-89-1 1,1 18-16,35 0 15,-17 0 1,-18 0-16,70 0 16,-35 0-16,53 0 0,318 0 31,-318 0-15,-159 0-16,18 0 15</inkml:trace>
  <inkml:trace contextRef="#ctx0" brushRef="#br3" timeOffset="-191147.42">21237 4269 0,'-17'0'0,"34"17"32,1 1-32,-1 17 15,-17-17 1,0 17-16,18 0 15,-18 36-15,0-1 16,0 19-16,0-54 16,0 124-1,0-106-15,0 17 0,0-17 16,0-18 0,0 18-1,0-35 1</inkml:trace>
  <inkml:trace contextRef="#ctx0" brushRef="#br3" timeOffset="-190661.46">21237 4815 0,'0'0'0,"53"-35"16,-35 35-16,52 0 15,-52-18-15,35 18 16,0 0-16,-18 0 16,0 0-16,-17 0 15,0 0-15,-1-17 16</inkml:trace>
  <inkml:trace contextRef="#ctx0" brushRef="#br3" timeOffset="-190143.22">21696 4110 0,'0'35'15,"0"18"1,0 141 15,0-159-31,0 54 0,0 52 16,0-88-1,0-1-15,0 19 16,0-53-16,0 35 0,0-36 16,0 19-1,0-19 1</inkml:trace>
  <inkml:trace contextRef="#ctx0" brushRef="#br3" timeOffset="-189549.12">22119 4198 0,'18'35'15,"-36"-70"-15,36 88 0,-18 18 0,17-36 16,-17 35-16,0-17 15,0 35-15,18 18 16,-18 0 0,0-53-16,0-18 15,0 1-15,0-1 16,0 0-16,0-17 16</inkml:trace>
  <inkml:trace contextRef="#ctx0" brushRef="#br3" timeOffset="-188951.22">21908 4110 0,'17'0'32,"36"0"-32,35 0 15,-35 0-15,0 0 16,0 0-16,-35 0 15,17 0-15,18 0 16,17 0-16,-34 0 16,-1 0-1</inkml:trace>
  <inkml:trace contextRef="#ctx0" brushRef="#br3" timeOffset="-187598.17">22560 4198 0,'18'0'15,"-1"18"-15,-17-1 16,18 1-16,17 105 31,-35-87-31,18 52 16,-18-35-16,0 35 15,18-35-15,-18 0 16,0 17-16,0-17 16,0-35-16,0 0 15,0-1-15,0-70 94,0-176-63,0 158-31,0-17 16,0 71-1,0-107 1,0 89-16,0-18 0,17 53 109,36 0-77,-35 18-32,-1 17 15,19 0-15,17 0 16,-36 1-16,19-1 16,-19-35-16,-17 18 46,71-18 1,-54-36-31,19-34-16,-19 17 16,1-18-1,35 1-15,-53 17 0,35-18 16,-17-17-16,17 18 15,-17 52 1,-18 0-16,17 54 78,19 193-47,-19-123-31,1 0 16,-18-18-16,35 0 16,-35-18-16,0 1 15,0-36-15,0 18 16,0-35 0,0 17-16,0-17 31</inkml:trace>
  <inkml:trace contextRef="#ctx0" brushRef="#br3" timeOffset="-186739.66">23707 4092 0,'17'53'16,"-17"176"15,0-87-31,0-1 15,0-36-15,0 19 16,0 211 15,0-317-31,0-1 16,18 1 125,17-18-110,-17 0-31,35 0 15,-36 0-15,19 0 16,-19 0 0,1 0-1,0 0 1,-1 0 31,1-18-32</inkml:trace>
  <inkml:trace contextRef="#ctx0" brushRef="#br3" timeOffset="-185399.31">21749 5909 0,'0'18'31,"-18"-18"-31,0 0 16,-140 105 15,70-34-31,35 0 0,0-1 16,0 36-16,-18 17 16,54-52-16,-54 53 15,71-36-15,-35 35 16,35-70-16,-36 0 15,36-18-15,0 18 16,0-35-16,0 35 16,0-18-1,0 18 17,36-53-17,-19 0 1,72 0-1,-72 0 1,36 0-16,0 0 16,0 0-16,35 0 15,-53-18 1,36 18-16,-36 0 16,-17 0-1</inkml:trace>
  <inkml:trace contextRef="#ctx0" brushRef="#br3" timeOffset="-184095.2">22490 6085 0,'0'0'0,"-106"36"0,18-19 15,-1 19-15,19-1 16,-1 0-16,18 0 15,36 1-15,-36-19 16,18 19-16,-1 17 16,36-36-1,0 18 1,0-17 15,0 0 0,18 17 1,0-35-1,-1 0-31,1 0 16,17 0-16,-17 0 15,-1 0-15,19 0 16,-19 0-1,19 0-15,-1 0 16,0 18-16,71-1 16,-88-17-1,-1 0-15,36 18 16,-53 0-16,53-1 16,-35-17-1,17 18-15,-17-18 31,-1 18-15,-17-1 0,0 1-1,0 17 1,0 18-16,0-18 0,0 18 16,-17 0-16,-36 18 15,-124 123 1,89-106-16,18-53 15,17 0 1,35-35 0,-17 0-1,-1 0-15,-16 0 16,-19 0-16,18 0 16,-18 0-16,36 0 15,-18 0-15,36 0 16,-1 0-16</inkml:trace>
  <inkml:trace contextRef="#ctx0" brushRef="#br3" timeOffset="-182599.96">23213 6385 0,'0'0'16,"-35"0"-16,-18 0 0,17 0 16,19 0-16,-19 0 15,19 0-15,-1 0 16,-52 18 15,70 0-31,-18-1 0,-35 36 31,53-35-15,0 17 0,-18-35-16,18 18 15,0-1-15,-35 36 31,35-17 1,71-19-1,-36-17-31,18 0 16,-18 0-16,53 0 15,-17 0-15,-36 0 16,36 18-16,-1-18 15,1 17 17,-36 1-32,0 0 0,-17-1 15,17 1-15,18 0 16,-53-1-16,18-17 16,-1 18-16,1 0 31,-18-1-31,18 1 15,-18 17 1,0-17-16,0-1 16,0 54-1,0-18-15,0 0 16,-53-18 0,18 18-16,17-18 15,-35 0-15,0-17 16,0 17-16,18-17 15,0 0-15,17-1 16,-35-17-16,35 0 16,-34 18-16,34-18 15,-35 0-15,18 0 16,-1 0-16,1 35 31,0-35-31,17 0 16,1 0-16,-19 0 31</inkml:trace>
  <inkml:trace contextRef="#ctx0" brushRef="#br3" timeOffset="-179478.97">11165 5045 0,'36'0'0,"-19"0"16,1 0 0,35 0-1,-35 0-15,-1 17 31,36 124-15,-53-70 0,0 35-16,0 35 15,0 35-15,0-70 16,0 71-16,0-72 16,0 37-16,0-1 15,0-18-15,0-17 16,0-18-16,0 0 15,-35 71-15,35-124 16,-18 36-16,18-53 16,-17 34-16,17-16 15,0-19 1,-18 1 15,0-18-31,1 0 16,-54 0-16,36 0 15,-1 0 1,-16 0-16,-37 0 0,19 0 16,35 0-16,-54 0 15,19 0 1,-18 0-16,52 0 16,19 0 15</inkml:trace>
  <inkml:trace contextRef="#ctx0" brushRef="#br3" timeOffset="-178598.31">11800 6597 0,'0'18'15,"0"-1"1,0 1-16,0 17 16,-17-17-1,17-1 1,0 1-16,0 17 16,0 18-16,-18-35 15,18 52 1,0-17-16,0-35 15,0 35-15,0-35 16,0-1-16,0 18 31,18-17-31,-1-18 16,19 0 15,-19 0-31,19 0 47,-1-18-16,-35 1-31,0-18 16,0-1-16,0 1 16,0 0-16,0 17 15,0-35-15,0 36 16,0-19-16</inkml:trace>
  <inkml:trace contextRef="#ctx0" brushRef="#br3" timeOffset="-178262.95">11977 6738 0,'17'0'16,"1"0"-16,17 0 15,-17 0-15,17 0 16,-17 18 0,35 70-1,-36-88-15,-17 35 16</inkml:trace>
  <inkml:trace contextRef="#ctx0" brushRef="#br3" timeOffset="-177551.22">12259 6791 0,'18'53'16,"-36"-106"-16,36 176 0,70-52 0,-35 0 15,-18-19-15,36 37 16,-54-72-16,36 36 31,-35-35-31,17-18 78,-17-18-78,-18-35 16,53-123 15,-36 105-31,-17 18 0,0 18 16,0-18-1</inkml:trace>
  <inkml:trace contextRef="#ctx0" brushRef="#br3" timeOffset="-176470.23">13106 6773 0,'0'18'62,"0"0"-46,-18 35-16,18-36 16,0 1-16,0 17 15,-18 0-15,1 18 16,17-35-1,0 0-15,0-1 16,0 1-16,0 17 31,0-17-31,0-1 0,17-17 16,1 0-16,35 0 16,18 0 15,-54 0-16,1 0 32,-1-17-15,-17-19-17,0-34-15,0-18 16,0 17-16,0 1 15,0 34 1,18 19 31,0 17 0,17 0-16,-35 17-15,0 19-16,0 52 15,0-53 1,18-17-16,-18-1 16,0 19-16</inkml:trace>
  <inkml:trace contextRef="#ctx0" brushRef="#br3" timeOffset="-175255.73">14005 5733 0,'-17'0'31,"-1"0"-31,0 35 16,-17 35-16,-18 54 15,36-71 1,-19 17-16,1 1 15,35-18-15,0 0 16,-18 17-16,1-34 16,-19 34-16,36-35 15,0-17 1,0 17-16,0-17 31,0 0 32,36-18-32,-19 0-15,1 0-1,0 0-15,-1 0 16,1 0-1,35 0 1,0 35-16,-18-17 16,18-18-1,-35 17-15,34 1 16,-16 0-16,17 17 16,-18-18-1,-35 19 1,18-19-1,-18 1 17,0 0-17,0-1-15,0 19 16,0-19 0,-71 71-1,18-70-15,0 17 16,18-17-16,-36 0 15,18-1-15,1-17 16,-54 35 0,35-35-1,36 0-15,17 0 0,-35 0 16,36 0 0</inkml:trace>
  <inkml:trace contextRef="#ctx0" brushRef="#br3" timeOffset="-163934.93">9684 4057 0,'-18'35'47,"18"36"-47,0 176 15,0-89 1,0-16-16,0 34 16,0-35-16,0 53 15,0 0-15,0-53 16,0 36-16,0 17 16,0 158-1,0-246 1,0 18-16,0-36 15,0 106 1,0-141 0,0 17-16,0-34 15,0 34 1,0 1-16,0-54 0,0 54 16,0-18-16,0-18 15,0 0-15,0 71 31,0-35-31,0-18 16,-35 0 0,35 70-1,0-70 1,0 0 0,0-35-1,0-1 1,0 19-16,0 34 15,0-52 1,0 35-16,17-36 16,-17 36-16,36 0 15,-36-18 1,0-17-16,0 17 16,17-35-16,-17 18 31,18 17-16,0-17-15,17 0 16,0-18-16,0 17 16,18 18-16,0-17 15,18 0-15,-36-18 16,53 17 0,1 1-16,-37 0 0,54-18 15,124 0 1,-89 0-1,0 0-15,0 0 0,71 0 16,-18 0-16,0 0 16,405 17 15,-405-17-31,0 0 16,-52 0-16,34 0 15,-35 0-15,35 18 16,-34 0-16,34 34 15,-35-34-15,-17 0 16,34-18-16,-34 17 16,87 36-16,-52-35 15,53-18-15,-18 0 16,35 0-16,389 0 31,-460 0-31,36 0 16,18 0-1,-18 18-15,-18-1 0,-34 36 16,34-35-16,0-18 16,-35 17-16,36 19 15,17-1-15,17-17 16,72 17-16,-36 35 16,0-70-16,35 0 15,-18 0-15,-17 0 16,-53 0-1,-53 0-15,-17 0 0,-18 0 16,-71 0 0,0 0-16,18 18 15,71-18 1,-54 0-16,-34 0 16,52 0-16,53 0 15,-18 0-15,-34 0 16,52 0-16,17 0 15,-17 0-15,36 0 16,-1 0-16,-17 0 16,194 0-1,-194 0-15,-1-35 16,-17 35-16,71-35 31,-124 35-31,-17-36 16,52 36-16,142-35 31,-124 17-31,-18 18 16,1-35-16,105 0 15,-123 17-15,-18 18 16,18-17-16,-18-1 16,-35 0-1,0 1-15,-35 17 16,17 0-1,18-18 1,18-17 0,-36 35-16,0-18 15,53 0-15,0 1 16,18 17-16,318-71 31,-336 71-31,0-17 16,0 17-16,18-53 15,-88 53-15,-1 0 16,-17-53 78,0 35-79,0-211 17,0 105-32,0-17 15,0-53-15,0-476 32,0 352-32,0 71 15,0 1-15,0-72 16,0-246 15,-17 370-31,-19 35 0,-34 71 16,52-18-16,-35 18 15,36 17-15,-1-17 16,0 35-16,-35-18 16,-35-70 15,71 71-31,-19-1 0,1 36 15,17-18 1,-34-18-16,16 18 0,36 18 16,-35-18-1,17 18-15,18 0 0,0-1 16,-17 1-16,-19-18 16,36 0-1,-17 36 1,17-36-16,0 35 15,0-17-15,-18-18 16,18 35 0,0-17-16,0 0 31,0 17-15,0 0-16,0-17 15,0 18 1,-18 17 62,-52-18-47,35 18-31,-18 0 0,-18 0 16,-35 0-16,-17 0 15,-36 0-15,-70 0 16,52 0-16,-34 0 16,-19 0-16,1 0 15,-494 0 17,547 0-32,-18 0 15,-36 0-15,36 0 16,-35 0-16,17 0 15,-17 0-15,-18 0 16,-18 0-16,-176 0 31,247 0-31,71 0 0,35 0 16,35 0-16,-106 0 31,71 0-31,35 0 0,-35 0 16,-106 0-1,106 0 1,-36 0-16,18 0 0,-53 0 16,18 0-16,-17 0 15,17 0-15,-177 0 32,142 0-32,35 0 0,-18 0 15,18 0 1,-71 0-16,71 0 0,-53 0 15,35 0-15,0 0 16,-229 0 15,265 0-31,-18 0 16,53 0-16,-18 0 16,-18 0-16,-123 0 31,124 0-31,-18 0 0,-36 0 15,71 0-15,-70 0 16,70 0-16,-35 0 16,0 0-16,53 0 15,-106 0 17,141 0-32,35 0 0,-35 0 15,0 0-15,0 0 16,-35-35-16,18 35 15,-18 0-15,-89 0 16,71 0 0,18 0-1,0 0-15,17 0 16,1 0-16,-18 0 16,-36 0-16,18 0 15,18 0-15,-35 0 16,-18 0-16,-1 0 0,1 0 15,0 0-15,18 0 16,-18 0 0,-247 53-1,282-36 1,53 1-16,0-18 16,0 0-16,35 0 15,-17 17 1,17-17-16,1 0 15,-54 18-15,54-18 16,-72 18-16,37-1 16,-1-17-16,17 18 15,-34-18-15,17 0 16,0 18-16,0-18 16,0 0-16,18 0 15,17 35 1,1-35-16,-1 0 15,-53 35 1,36-35-16,17 0 203,-52 88-187,35-35-1,-18 18-15,35-53 16,18 17-16,-18 0 16,-17 0-16,17-17 15,18 17-15,0-17 16,-52 70 0,52-70-1,0 17-15,-18-35 16,18 18-1,0 17-15,0-17 0,0 17 16,0-17-16,-18 17 16,18 0-1,0 18 1,0-35 0,0-1-16,0 36 15,0 0 1,0-18-1,0-17-15,0 17 16,0 1-16,0-19 16,0 18-16,0-17 15,0 17-15,0 1 16,0-19 0,0 19-1</inkml:trace>
  <inkml:trace contextRef="#ctx0" brushRef="#br3" timeOffset="-160238.92">9631 8167 0,'0'35'15,"0"159"16,17-70-31,1-1 16,-18-35 0,18 0-16,-18 18 0,35-35 15,-35 52-15,0-34 16,0-37-16,0 37 16,0-19-16,0-17 15,0 0-15,0 0 16,0 35-16,0-17 15,0-18-15,0-1 16,0 1 0,0 0-16,-18 0 15,1-17-15,17-1 16,0 0 0,0 0-16,0-17 15,0 0-15,0-1 31,0 1 110,106-18-125,-18 0-16,35 0 15,36 0 1,17 0-16,71 0 16,0 0-16,-17 0 0,34 0 15,-52 0 1,52 0-16,-17 0 15,194 0 1,-211 0-16,52 53 16,-18-36-16,19-17 15,-19 0-15,18 0 16,71 0-16,-53 0 16,18 0-16,-54 0 15,336 0 1,-300 0-16,53 0 15,-89 0-15,1 0 16,17 0 0,-70 0-16,52 0 0,-34 18 15,-36 0-15,0 35 16,17 0-16,-17-53 16,36 53-16,-1-18 15,0-18-15,18-17 16,-18 18-16,18-18 15,-70 0-15,52 53 16,-35-53-16,-18 18 16,-34-18-1,175 53 1,-88-18-16,-52-18 16,17-17-16,0 0 15,212 0 1,-212 0-16,-53 0 15,-35 0-15,-18 0 16,70 0-16,-87 0 16,17 0-16,36 0 15,-54 0-15,36 0 16,0 0-16,17 0 16,18 0-16,-35 0 15,53 0 1,-141 0-1,52 0-15,-52 0 16,35 0 0,-36 0-1,1 0-15,17 0 16,54 0 0,-37 0-16,195-35 31,-194 35-31,0-17 15,18 17-15,-36 0 16,-17-18-16,-1 0 16,1 1-1,0 17 17,-1 0-17,1-18-15,-18 0 16,18 18-1,-18-17-15,17-19 16,-17 19 15,0-1-31,0-17 16,18 17-16,-1 18 16,-17-35-16,0 17 15,0-35-15,18-52 31,0 52-31,-18-36 0,0 54 16,0-53 0,0 0-16,-18-283 31,-17 248-31,0-36 0,17 18 16,-17 0-1,17 17-15,0 36 16,1 18-16,-36-54 15,35 71-15,18 0 16,0-35-16,-17 53 16,-1 0-16,-17-18 15,35 35-15,-18-35 16,18 36-16,0-36 16,0 35-16,0 0 15,0-17 1,0 0-1,0 17-15,-18 1 16</inkml:trace>
  <inkml:trace contextRef="#ctx0" brushRef="#br3" timeOffset="-153974.09">12224 9278 0,'0'18'47,"0"35"-32,0-36 1,0 124 0,0-123-1,0 35-15,0-35 16,0 17-16,0-18 16,17 1-16</inkml:trace>
  <inkml:trace contextRef="#ctx0" brushRef="#br3" timeOffset="-152825.96">11906 9084 0,'0'-18'15,"0"1"-15,0-1 16,53 0 0,35-17-16,-17 0 0,17 17 15,18-52-15,-36 52 16,-52 18 15,0 0-15,-1 0-1,1 0 1,17 0 0,1 53-1,-19-18-15,1 1 16,0-1-16,-1-18 15,-17 1 1,0 0 15,0-1-31,0 1 32,-17 0-32,-1-18 15,-35 35-15,18-17 16,-142 52 15,160-70-31,-1 0 0,36 0 188,-1 0-173,19 0-15,-1 18 16,35-1-1,54 89 17,-124-88-32,35 17 0,36 18 15,-36-35-15,-17-1 16,17 19-16,-17-19 16,-1 1-1,-17 0 1,18-18-1,-18 17 17,17 1 61</inkml:trace>
  <inkml:trace contextRef="#ctx0" brushRef="#br3" timeOffset="-151842.24">12947 8872 0,'0'0'0,"35"18"15,-35 35 1,0-18-16,18 36 16,-18-1-1,0-17-15,18 159 32,-18-194-17,17-1-15,1 1 0,-1 17 31,-17-17 1,0-1-32,36 1 0,-19-18 15,36 35 17,-17-35-32,-1 18 15,0-18 1,-17 0-16,-1 0 15,1 0-15,0 0 16,-1 0 0,-17-18 62</inkml:trace>
  <inkml:trace contextRef="#ctx0" brushRef="#br3" timeOffset="-151246.15">13035 8802 0,'0'-18'47,"53"18"-32,0 0 1,70 0 0,-70 0-1,-35 0 1</inkml:trace>
  <inkml:trace contextRef="#ctx0" brushRef="#br3" timeOffset="-150775.08">13123 9172 0,'0'0'0,"53"0"16,0 0-16,0 0 16,35 0-16,-70 0 15,70 0-15,-53 0 16,1 0-16</inkml:trace>
  <inkml:trace contextRef="#ctx0" brushRef="#br3" timeOffset="-150230.3">14340 8855 0,'-17'53'0,"34"-106"0,-52 123 16,18-17-16,-36 18 15,35-18-15,-53 88 31,54-106-31,17-17 16,-36 17-16,36-17 16,0-1-1,0 1-15,0 0 47,0-71 47,53-230-63,-17 195-31,-19 18 16</inkml:trace>
  <inkml:trace contextRef="#ctx0" brushRef="#br3" timeOffset="-149926.71">14252 8819 0,'18'0'31,"17"18"-31,-35 35 16,18 18-16,-1 17 15,-17-18-15,18-17 16,-18 0-16,18 35 15,-18-70-15,0 17 16,35 18-16,-35-35 16,0-1-16,0 1 15</inkml:trace>
  <inkml:trace contextRef="#ctx0" brushRef="#br3" timeOffset="-149422.56">14129 9384 0,'17'0'62,"1"0"-62,0 0 16,17 0-16,-17 0 16,35 0-16,-18 0 31,-18 0-31</inkml:trace>
  <inkml:trace contextRef="#ctx0" brushRef="#br3" timeOffset="-148604.52">15293 9049 0,'0'0'0,"-18"0"0,1 0 0,-19 0 16,1 0-16,-124 0 31,106 35-16,-17-17-15,35-1 16,-1 19-16,1-1 16,0-17-1,35-1 1,0 1-16,0 17 16,0-17-16,0 35 15,0-36-15,0 36 16,0-35-16,0-1 15,0 19-15,0 17 16,53-18-16,-18-17 16,53-1-16,0-17 15,212 18 1,-212-18 0,1 0-16,-19 0 15,-52 0 1,-1 0-1,1 0 48,0-18-32,-1 1-15</inkml:trace>
  <inkml:trace contextRef="#ctx0" brushRef="#br3" timeOffset="-147519.22">16140 9084 0,'-18'0'16,"18"53"-1,0 0-15,-18 35 16,18 0-16,0 36 0,0-36 16,0-35-16,0 17 15,0-52 1,0 35-16,0-35 0,0 17 16,0-18-1</inkml:trace>
  <inkml:trace contextRef="#ctx0" brushRef="#br3" timeOffset="-146943.05">15769 9278 0,'71'0'47,"17"0"-47,0-18 16,18 1-16,53-36 15,-71 53-15,-18-18 16,124 18 15,-176 0 0</inkml:trace>
  <inkml:trace contextRef="#ctx0" brushRef="#br3" timeOffset="-145803.65">20249 9384 0,'0'0'0,"-17"70"16,-1 1-1,1 17-15,-1 0 16,-53 36-16,18-1 15,18-52-15,-35 52 16,34-52-16,1-18 16,35-18-16,0-105 93,53-107-77,-18 18 0,-17 54-16,52-1 15,-34-18-15,17 36 16,0-35-16,-36 70 16,1 0-16,17 18 15,-17 35 63,-1 0-62,19 0 0,-19 0-1,19 0-15,-1 52 16,0 19-16,18 17 15,-35-17 1,-1-18-16,-17 17 16,0-35-1,0 18-15,0-17 16,36 17 0,-36-36 30,0 36-14,0-18-32,0-17 31,0 0 16,0-1-32,-36 19 17,19-19-32</inkml:trace>
  <inkml:trace contextRef="#ctx0" brushRef="#br3" timeOffset="-145235.86">19791 9984 0,'0'0'0,"35"0"16,0 0-16,-17 0 16,53 0-16,-19 0 15,-34 0-15,35 0 16,-18-18-16,18 18 15,-35-18-15,17 18 16,-17 0-16,35 0 16,17-35-1,-34 35-15,-1 0 16,-18 0 0,1 0-1,0 0 1,-1 0-16,1 0 15,17 0 1,-17 0-16,0 0 16,-1 0-16,1 0 31</inkml:trace>
  <inkml:trace contextRef="#ctx0" brushRef="#br3" timeOffset="-144247.15">20990 9842 0,'0'18'16,"0"17"-1,0 18-15,-17 71 16,17-36 0,-18-17-16,18-36 15,0 0 1,0-17-16,-35-1 0,35-52 94,0-53-79,0 53-15,0-54 16,0 19-16,0 35 15,0-18-15,0 35 16,0-35-16,0 35 16,17 18 62,1 0-78,0 0 15,-1 0 1,1 0 0,0 0-16,17 0 31,-35 18 0,0 53-15,0-18-1,0-36 1,0 19-16,0-19 16,0 18-16,17 1 15,1-19-15,0-17 32,-18 18-17,0 0 1</inkml:trace>
  <inkml:trace contextRef="#ctx0" brushRef="#br3" timeOffset="-142990.18">21502 9860 0,'-18'0'47,"18"18"-31,0 35 15,18-36 0,-1 1-15,1 17 0,0-17 15,-1-18-16,1 0 1,0 0-16,17 0 16,-17 0-1,34 0-15,-16 0 16,17 0 0,-36 0-1,19 0-15,-1 0 16,-17 0-1,-1 0 17,1 0-17,-18-35 1,0-1 0,0 19 15,0-19-31,0 19 15,-18-1 1,18 0 62,18 18-47,-1 18-31,-17 17 16,0 18 0,0 18-16,36 17 15,-19 0-15,-17 0 16,0 36-16,0-18 16,0 70-16,0-35 15,0 36-15,-17-89 16,-19 0-16,-16 0 15,34-52 1,0-36 0,1 17-1,-1 1 1,-17-18-16,-18 0 16,17 0-16,-52 0 15,53 0-15,-106-18 31,123 1-31,-17 17 16,17-18-16,1 0 16,-1 1-1,0-1 1,18 0-16,0 1 16,0-19-1</inkml:trace>
  <inkml:trace contextRef="#ctx0" brushRef="#br3" timeOffset="-142039.21">22154 10054 0,'0'18'15,"0"-36"-15,0 53 0,0-17 0,0 17 16,0-17-1,0 35-15,0-35 16,0-1-16,0 1 0,0-1 16,0 1-16,18-18 31,0 0-15,17 0-1,-17 0 1,-1 0-1,1 0 17,17-18-17,-35-52 17,0 17-32,0 18 0,0-36 15,0 36 1,0 0-16,0-1 0,0 19 47,0-1-47</inkml:trace>
  <inkml:trace contextRef="#ctx0" brushRef="#br3" timeOffset="-141439.04">22560 9349 0,'0'0'0,"0"123"15,0-70-15,0 35 0,0 0 16,0-17-16,0 17 16,0-53-1,0 18-15,0 36 31,0-54-15,0-18 15,0 1 1</inkml:trace>
  <inkml:trace contextRef="#ctx0" brushRef="#br3" timeOffset="-140334.91">22931 9984 0,'-18'0'63,"0"17"-63,1 1 16,17 0-1,-18-1-15,18 54 31,0-54-31,0 36 16,0-35 15,0 0-15,53-1 15,-35-17 0,-1 0 1,1 0-17,-1-35 1,-17-18 0,0 0 15,0 35-31,0 1 15,0-36 1,0 35-16,0-35 16,18 36 93,0 17-109,17 17 16,-35 36-1,0-17 1,18-1-16,-18-18 16,17 19-16,1-19 15,-18 1-15,0 0 16</inkml:trace>
  <inkml:trace contextRef="#ctx0" brushRef="#br3" timeOffset="-139796.02">23442 10089 0,'18'0'47,"-1"0"-47,19 106 31,-19-88-16,-17 0 1,0-1 0,0-52 77,0-18-93,0-35 16,0 53-16,0-124 16</inkml:trace>
  <inkml:trace contextRef="#ctx0" brushRef="#br3" timeOffset="-138823.22">17515 9313 0,'0'53'16,"36"35"-1,-19 1-15,72 140 16,-54-141 0,0 18-16,0-35 15,-17-54-15,35 54 0,-35-54 16,-18 1-1,17-18 17,1 0-1,-1-18-15,19-52-1,17-1-15,-36-17 16,54-35-16,-53-1 15,-1-17-15,36 18 16</inkml:trace>
  <inkml:trace contextRef="#ctx0" brushRef="#br3" timeOffset="-137623.21">18221 9807 0,'0'0'15,"0"18"-15,0-1 16,0 19-16,0-19 15,0 1-15,0 17 16,0 18 0,0-35-16,0 0 15,0 17 1,0-18 15,0 1-15,18-18-1,-1 0 17,19 0-17,-36-18 32,0-70-31,0 53-16,0 0 15,17-18-15,-17 35 16,0 0-16,18 1 16,-1-1-1</inkml:trace>
  <inkml:trace contextRef="#ctx0" brushRef="#br3" timeOffset="-136582.42">18521 9913 0,'0'-18'16,"-18"18"93,1 18-78,17 0-31,0 17 32,0-17-32,-18 17 31,0 0-16,1-17 1,17-1 0,0 1-1,0 0 1,0 17 15,0-17 0,17-18-15,1 0 0,0 0-16,-1 0 15,18 0 17,-17 0 46,0 0-47</inkml:trace>
  <inkml:trace contextRef="#ctx0" brushRef="#br3" timeOffset="-135983.62">18556 9878 0,'-18'17'31,"18"1"-16,-17 0-15,17 17 16,0-17 0,0-1-16,0 1 15,0 0 1</inkml:trace>
  <inkml:trace contextRef="#ctx0" brushRef="#br3" timeOffset="-128591.27">9437 10301 0,'17'0'78,"1"0"-62,17 0 0,36 0-1,-18 0-15,17 71 16,36-1-16,-35-17 16,52 53-16,-52-35 15,17 17-15,-17-18 16,-1 1-16,18 17 15,-17-17-15,-36-19 16,36 37-16,-36-36 16,18 17-16,35 54 15,18-19-15,0 1 16,17 0-16,36 35 16,-88-70-16,-1-1 15,36 19-15,-18 16 16,-17-34-16,-18-18 15,0 17-15,-18-34 16,0-1-16,0 18 16,1-18-16,17 0 15,-36-17 1,1 0-16,-1-1 16,1-17-16,0 18 31,-1-18 0,1 18-15,17-1 31,-17-17-32,0 0 63,17 53-46,0-35-32,0 17 15,-17-35 1,-18 18-1,0-1 1,18 1-16,-1 17 31,1-35-31,0 36 16,-1-19-16,1 36 16,70 35-1,-70-88 1,-18 18 15,17 0-15,1-18-16,-18 17 15</inkml:trace>
  <inkml:trace contextRef="#ctx0" brushRef="#br3" timeOffset="-126790.21">25206 10760 0,'0'-18'78,"-71"36"-63,-52-1-15,-300 177 16,211-70 0,-17-36-1,17 0-15,-17 36 16,-1-54-16,36 36 0,0-18 15,0 36-15,18 17 16,-36 0-16,89-35 16,-36 17-1,18 18-15,70-70 0,-17 35 16,0 0 0,0-1-16,17-34 15,36 0-15,-36-1 16,54-17-16,-19-18 15,1 1-15,18-1 16,-1 0-16,0-17 16,1-1-16,-1 1 15,0 17-15,1-17 16,-1-18-16,18 35 16,-53 1-1,35-1 1,18-18 15</inkml:trace>
  <inkml:trace contextRef="#ctx0" brushRef="#br3" timeOffset="-109718.91">13194 10336 0,'35'0'31,"-17"0"-16,-1 53 1,-17-17 0,0 105-1,0-53-15,0 0 16,0 0-16,0 53 16,0 18-16,0-18 15,0 71-15,-70-18 16,52 18-16,-17 87 31,0-140-31,17-35 0,0 17 16,18-35-16,0-18 15,-70 194 17,70-194-32,0-35 0,0 0 15,0 0-15,0 0 31,0-35-31,0-1 0,0 1 16,0-1 0,0 1-16,18-18 187,-18-18-171,0-17-1,0 0-15,0-18 16,0-35-16,0 0 16,0-18-16,0-18 15,0-34-15,0-19 16,0-52-16,0 35 16,0 0-16,0-35 15,0 52-15,0-123 31,0 177-31,0 35 0,0-1 16,0 36-16,0 1 16,0 16-1,0 1-15,0 0 0,0 17 32,0 0-32,17-17 31,-17 0-31,18 17 15,-1-17-15,-17 17 16,36-87 15,-36 87-31,35-35 16,-17 0-16,-1-53 31,19 89-31,-19-36 0,1-18 16,-18 53-16,0-34 15,0 16 1,17 36-16,1-17 0,-18-1 63,0 0-48,0 71 313,0 159-296,0-124-32,-18-17 15,18 17-15,-17 0 16,17 0-16,-18 0 15,18 1-15,-35-1 16,17 35-16,18-52 16,-70 370 15,70-353-31,0 0 16,0-17-16,0 35 31,0-53-31,0-36 15,0 36-15,0-35 16,0-1 0,-18 1-16,18 17 15,0 1 17,0-19-32,0 1 0,0 17 15,0 18-15,0-35 16,0 52-1,0-52-15,0-1 0,0 19 16,-18-19-16,18 1 16,0 70 15,0-52-31,0-19 16,0 1-16,0 17 31,0 0-31,0 1 15,-17-1 1,17 88 15,-35-52-31,35 17 0,0-35 16,0 35-16,0 0 16,0-35-16,0-35 15,0 35-15,0-35 16,0-1-1,0 1-15,0-1 0,0 1 47,0 17-15,0 1-1,0-19-31,0 19 0,0-1 15,0 35 17,0-52-32,0 17 0,0-17 15,0 17 1,0 18 0,0-35-1,0-1 1,0 19-1</inkml:trace>
  <inkml:trace contextRef="#ctx0" brushRef="#br3" timeOffset="-108269.92">12682 13899 0,'18'0'16,"0"0"15,-1 0-15,1 0 0,17 0 15,-17 0-16,-18 18-15,17 0 16,125 123 0,-125-141-1,36 17-15,-18 19 16,-17-19 0,0-34 62,17-124-47,-35 105-31,0-34 16,18 17-16,-1-53 31,-17 71-16,18 17 17,-71 18 186,35 0-218,-35 18 16,-88-1 0,53 19-16,53-19 15</inkml:trace>
  <inkml:trace contextRef="#ctx0" brushRef="#br3" timeOffset="-106351.52">13247 9737 0,'-18'53'62,"18"-36"-46,-17 1-16,17 17 16,-18-35-16,18 18 15,-18-1-15,1 1 31,17 0-15,0-1 15,-18 1-31,0 17 16,1-35 0,17 18-16,-18-18 93,36-35-93,-1 17 16,19-17 0,-19-1-16,54-34 15,-36 52 1,-17 18-1,-1-17 17,19 17-1,-19 0 16,1 0-32,0 52 17,-18-16-1,0-19-31,17 19 16,-17-19 62,-35-17-31,17 0-47,-88 36 31,89-36-31,-1 0 15,1 0 1,-1 0 0,0 0 46,1 0-31,17 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19T01:25:53.2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4621 5468 0,'0'71'47,"0"105"-32,0-35 1,0 141-16,0-17 16,0 0-16,0 123 15,-53 88-15,36-53 0,-89 142 16,53-89-1,-353 970 1,318-1058 0,-35 18-16,35 53 15,35-177-15,-36 53 16,54-53-16,-35 0 16,52 18-16,-35 18 15,0-36-15,18 0 16,0-52-16,-1-19 15,19-17-15,-19-17 16,36-36-16,0-71 16,0 18-16,-35-70 15,35 53-15,0-18 16,-18-36-16,18 71 31,-17-70-31,17 0 16,0-1-16,0 19 31,0-19-15,0 1 15,0 0-15,0-1-1,0 1-15,0 17 16,0-17-16,0-1 15,0 36-15,0-35 16,0 35-16,0-36 16,0 36-16,0-35 15,0 105 1,0-87 0,0-1-16,0 0 15,0-17-15,0 0 156,388-18-140,-124 52 0,-17-34-16,18 35 15,123 0-15,71 35 16,-36-35-16,106-18 16,-17 54-16,34-19 15,707 89 1,-671-18-16,0-106 15,35 106-15,36-70 16,793 141 0,-793-142-16,-89 18 15,142-17-15,194 88 16,-177-89 0,-18 36-16,36 53 0,-141-106 15,123 53 1,-123-36-16,17 36 15,-17-36-15,0 36 0,-106-53 16,52 53-16,1-53 16,-35 53-1,87-53-15,-52-36 0,-53-17 16,-71 0-16,177 0 16,-53 0-1,-53 0-15,106 0 16,-89 0-16,54 0 15,34 0-15,-17 0 16,-53 0-16,-17 0 16,-53 0-16,-36 0 15,-17 0-15,-71 0 16,-53 0-16,36 0 16,-107 0-16,1 0 15,-71 0-15,35 0 31,-158-17-31,0 17 16,-1-18 0,1 0-1,-18 1-15,0-1 16,35-17-16,-35-18 16,18 18-16,-18-54 15,0 1-15,0-35 16,17-36-16,-17-17 15,0-54 1,0-334 0,0 194-16,0 52 15,0-70-15,0 53 16,0-18-16,0-176 16,18 53-16,35 35 15,-53 70-15,0-70 16,0 124-16,0-54 15,0 36-15,0 18 16,0 17-16,0 18 16,0-1-16,0 36 15,0-264 1,0 282-16,0 35 16,0 17-16,0 71 15,0 18-15,0 0 16,0 17-16,0-52 31,0 35-31,-35 17 0,-1-17 16,19-18-1,-18-17-15,17 35 0,-53-89 16,18 89-16,-17-53 16,35 35-16,-54-88 15,54 71-15,-71-72 16,18-16-16,0-1 15,53 71 1,-54-18-16,37 36 16,16 35-16,19 17 15,-1 1-15,18 52 16,0 0 0,-18 18 15,1-17-16,17-1-15,-18-17 16,18-1-16,-53-69 16,53 69-16,-18-17 15,1 0-15,-1-105 32,18 105-32,0-18 15,0 18-15,0-158 31,0 158-31,0-35 0,0 35 16,0-18-16,0-17 16,-35 17-16,35-17 15,-18 18-15,18 34 16,-17-52 0,-1-88-1,18 123-15,-35-35 16,17 17-16,18-17 15,-18 70 1,18-17 0,0 0-16,0 17 31,-17 0 63,-18 18-63,-1 0-31,-70 0 0,-123 0 16,0 0-16,-18 0 15,-1976 0 16,1359 0-31,106 0 16,17 0-16,-176 0 16,-1271 0 15,1395 0-31,263 0 16,-105 0-16,0 0 15,124 0-15,-706 0 31,1005 0-31,0 0 16,18 0-16,53 0 16,35 0-16,-140 0 31,157 0-31,-16 0 16,-37 0-16,1-17 15,-70-1-15,52 18 16,-53 0-16,1 0 15,-1 0-15,18 0 16,0 0-16,17 0 16,19-35-16,-19 0 15,-34 17-15,17-17 16,17 17-16,-52 18 16,-18 0-16,0 0 15,-35 0 1,0 0-16,35 0 15,0 0-15,-18 0 16,-17 0-16,35 0 16,-35 0-16,35 0 15,0 0-15,-18 0 16,71 0-16,-35 0 16,17 0-16,-17 0 15,-89 0 1,177-35-16,53 35 15,-88 0-15,70 0 16,-53 0-16,-282 0 31,212 0-31,0 0 16,35 0-16,-89 0 16,-1939-177 15,1640 177-16,70 0-15,-123 0 16,53 0-16,300 0 0,141 0 16,53 0-16,70 0 15,53 0 235,36 18-234,35 70-16,-71-70 16,53 35-16,-70-53 15,-18 17-15,17-17 16,1 0 46</inkml:trace>
  <inkml:trace contextRef="#ctx0" brushRef="#br0" timeOffset="3704.99">32297 4392 0,'0'35'0,"0"1"15,0-1-15,0 0 16,0 53-16,0-17 0,0-36 16,0 53-16,0 1 15,0-1 1,0 0-16,-53 177 15,53-160 1,-18 72-16,1-1 16,-19 18-16,1 18 15,17-18-15,-34 71 16,-1-36-16,35-53 16,0-17-16,1 70 15,-36-17-15,0-36 16,35 18-16,-52 18 15,52-18-15,0 53 16,-35-35-16,36 17 16,-36 18-16,35-18 15,-35 0-15,18 1 16,-18 34-16,0 19 16,36-1-16,-19-35 15,1-18-15,0 36 16,-18-18-16,53 17 15,0-17 1,0 229-16,0-193 16,-18-54-1,18 18-15,0-18 16,0 724 15,0-759-31,0 53 16,0 388-1,0-424 1,0-70-16,0 36 16,0 423 15,0-389-31,0-17 0,0 18 16,0-53-16,-35 17 15,35-35-15,0 36 16,-18-54-16,18-70 15,-35 17-15,35-17 16,0-35-16,0 35 16,-18-35-16,18 17 15,-17 0 1,17-17 15,-18-18 63,18 17-94,-35 1 31,35 0-15,-18-18-1,-17 0-15,-18 0 16,-35 0-16,-230 0 16,177 0-1,-88 0-15,0-18 16,-54-35-16,36 0 16,-17 36-16,17-36 15,-35 17-15,52 1 16,36 17-16,-70 1 15,70-36-15,-36 35 16,19 1-16,-1-19 16,0 1-16,36 17 15,-18-34-15,53 52 16,-18-36-16,-17 1 16,70 17-1,-18 18-15,-105-17 16,141 17-1,-36-36-15,72 36 16,-19-17-16,0 17 16,-17 0-16,-141-18 15,141 18 1,0 0-16,-1 0 16,1 0-16,18 0 15,-107 0 1,107 0-1,34 0-15,-34-17 16,-1 17 0,1 0-16,-19 0 0,-105-36 15,89 36 1,16 0 0,-34 0-16,35 0 15,-53 0-15,52 0 0,-16 0 16,16 0-1,-34 0-15,35 0 0,0 0 16,-1 0-16,19 0 16,17 0-1,-53 0 1,71 0 0,-18 0-16,0 0 15,-35 0-15,17 0 16,18 0-16,-35 0 15,-35 0-15,34 0 16,1 0-16,-18 0 16,18 0-16,18 0 15,17 0-15,0 0 16,-35 0 0,70 0-1,-17 0-15,-36 0 16,54 0-1,-19 0 1,-34 18-16,34-18 16,-16 0-16,16 0 0,1 0 15,-18 0 1,35 0 0,-35 0-16,1 0 15,16 0 1,-34 0-16,17 35 15,-194-17 17,229-1-32,-35-17 15,36 0 1,-19 18-16,1-18 16,0 0-1,0 0-15,-1 0 16,1 18-1,-18-1-15,35-17 16,-52 0-16,52 0 0,-35 18 16,18-18-16,-18 18 15,0-18 1,0 35-16,36-17 0,-89-18 31,88 17-15,1-17-16,-19 35 15</inkml:trace>
  <inkml:trace contextRef="#ctx0" brushRef="#br0" timeOffset="6160.01">25682 2611 0,'0'35'47,"0"0"-32,0 18-15,0 18 16,36 176-1,-36-212 1,0 53-16,35-17 16,-35-19-16,0-34 15,0 70 1,0-70 0,0 0-16,0-1 15,0 18-15,0-17 16,0 53-1,-18-71 1,1 17-16,-36 36 16,-71 0-1,36-18-15,35-17 16,-70 0-16,-1-1 16,-17 54-1,-35-53-15,34-1 0,-69 36 16,70-35-16,0-18 15,52 17 1,54-17-16,17 0 16</inkml:trace>
  <inkml:trace contextRef="#ctx0" brushRef="#br0" timeOffset="7791.75">26317 2558 0,'0'0'0,"-17"0"0,-1 0 16,0 17-1,-17 19-15,17-19 16,1 1 0,17 17-1,-18 0-15,0-17 16,18 17-1,-17 1-15,-18 17 16,17 35 0,18-71-1,0 1-15,0 0 16,0 17 0,0-17-1,18-1 1,17 1-16,0-18 15,-17 0-15,17 0 16,36 0 0,-36 0-1,0 0 1,0 0-16,-17 0 16,0 0-1,88 0 1,-89 0-1,36 0 17,-35 0-1,-1 0 0,1 0-31,0 0 16,-1 0-1,19 70 1,-36-52 0,0 17-16,0 1 15,0 34-15,0-35 16,0 1-16,0-19 16,0 54-16,0-18 15,0-36 1,-18 36-16,-17-17 15,-18-1-15,17 0 16,19-17-16,-36-18 16,18 35-16,-18-17 15,-124 17 1,54 0-16,35-35 16,17 18-16,36-18 15,17 0-15,1 0 63,-19 0-16</inkml:trace>
  <inkml:trace contextRef="#ctx0" brushRef="#br0" timeOffset="9592.26">23936 4180 0,'123'-52'15,"-34"52"1,87-18-16,-88 18 16,89-18-16,17 18 15,0 0-15,229 0 32,-194 0-32,71 0 0,-71 0 15,1 0-15,140 0 31,-229 0-31,-35 0 0,18 0 16,-36 0-16,-35 0 16,17 0-16,-52 0 15,35 0-15,-18 0 16</inkml:trace>
  <inkml:trace contextRef="#ctx0" brushRef="#br0" timeOffset="14274.95">6368 5539 0,'0'123'31,"0"18"-15,0 71-16,0 0 15,0 17-15,-53 0 16,-88 494 15,105-493-31,-34 17 0,17 35 16,35-18-16,-52-34 16,17 34-16,0-34 15,35-36-15,1 0 16,17-18-16,-18 18 15,18-18 1,-53-52-16,53-89 16,0 36-1,0-54-15,0 1 16,0 0 15,0 17 0,0-17-15,0-1 0,0 36-1,0-35-15,0 52 32,0-52-32,0 17 0,0 1 15,0 16 1,0 1-16,0 18 0,-18-1 15,1 19-15,-19-19 16,19-17 0,-1-18-16,1 18 0,17-17 15,-18-1-15,0 18 16,-17 0 0,17-18-16,-52 88 15,52-70-15,-35 36 16,36-1-16,-1 0 15,-17-17-15,17 17 16,0-35-16,18 0 16,-17-1-16,-19-16 15,36-19 79,18-17-63,0 0-31,-1 0 16,1 0-16,53-17 16,-71-1-1,53 0-15,52-34 16,-16 34-16,34 0 15,18 18-15,212-17 32,-141 17-32,17 0 15,18 0-15,70 0 16,-34 0-16,16 0 16,-52 0-16,-106 0 15,18 0-15,-124 0 16,1 0-16,-19-36 156,124-299-125,-70 159-31,53-71 0,-1-18 16,-88 18 0,71-123-16,18-89 0,-71 71 15,88-176-15,-106-18 16,53 70-1,-17 36-15,-18 35 16,-1 0-16,-34 212 16,-18 17-16,53 0 15,-53 107-15,0-37 16,0 90-16,0-19 16,0 36-1,0 17 32,0 0-31,-18-34-1,18-1 1,-35 0 0,17 17-1,18 19-15,-17-1 16,-1-35-16,1 18 15,-1 35 1,0 0 0,-52 0-1,34 0-15,1 0 16,-53 0 0,-53 0-16,35 0 15,-17 0-15,17 0 16,-71 0-16,19 0 15,-19 0-15,-17 0 16,0 0-16,18 0 16,35 0-16,17 0 15,18 0-15,18 0 16,35 0 0,36 0-16,-19 0 15,19 0 126,-1 0-79,0 0-62,1 0 16,-1 0-16,-17 0 16,0 0-16,-54 0 15,36 0-15,-17 18 16,-54-1-1</inkml:trace>
  <inkml:trace contextRef="#ctx0" brushRef="#br0" timeOffset="14801.69">7126 8678 0</inkml:trace>
  <inkml:trace contextRef="#ctx0" brushRef="#br0" timeOffset="15290.54">6967 8837 0,'-123'124'31,"88"-72"-31,17-16 16,-17 52-16,-36-17 16,54-1-1,-19 1-15,36-18 0,-17-1 16,17 1 0,0 0-16,0-17 15,0 52 1,0-35-16,0-36 15,0 19-15,35 16 16,53-34 0,-35 17-16,0-35 15,0 18-15,-36-18 16,19 0 0,17 0-16,-18 0 0,88 18 31,-105-18-16,0 0 1,17 0-16,-17 0 31</inkml:trace>
  <inkml:trace contextRef="#ctx0" brushRef="#br0" timeOffset="16224">7444 9578 0,'-18'0'109,"0"18"-78,18-1-15,0 1-16,0 52 31,0-52-31,0 17 16,18-17-16,17-18 16,-17 18-1,17-18-15,0 0 16,36 0 15,-53 0-31,-1 0 16,1 0-1,0 0 1,-1-18 0,-17 0-16,0 1 15,0-19 16,-17 19-31,-1-1 16,-17 18 0,-18-35-1,35 35-15,0 0 16,-34-18-16,-19-17 16,53 35-16,-52-18 15,-36 1 1,35-1-16,71 0 15,-53 18-15,36-17 16</inkml:trace>
  <inkml:trace contextRef="#ctx0" brushRef="#br0" timeOffset="17371.4">7920 9225 0,'18'0'15,"-18"35"1,0 36-16,0 0 15,0-19-15,0 1 16,35 0-16,-35-35 16,0 17 15,0-52 31,0-160-30,0 142-32,17-36 15,-17 18-15,0 36 16,18-36-16,17 35 16,-17 1-16,0-36 15,17 17 1,-17 36 15,34 0 0,-34 0-15,0 36 0,-18 17-16,35 35 15,-35-71 1,0 1-16,0 0 31,0-71 47,0-88-62,0 105-1,0-17-15,0 36 16,0-54-16,18 18 16,-18 36-1,0-1-15,17 18 16,1 0 15,0 0 0,-1 0-31,1 35 16,-1-35 0,-17 53-1,18-53 1,-18 18-16,0 0 16,0-1-16,0 1 15</inkml:trace>
  <inkml:trace contextRef="#ctx0" brushRef="#br0" timeOffset="18208.56">8449 8696 0,'18'0'16,"-1"0"-16,1 35 16,-18 36-1,18-36 1,-18-17-16,0-1 15,0 1-15,0 0 16,0-1 62,-18-34-62,0-36-1,18 17-15,0-16 16,0-72 0,0 89-16,0-18 15,0 0-15,0 18 16,0-36 0,0 18-16,0 36 15,0-1-15,18 18 31,0 0 1,-1 0-17,1 0-15,-1 0 32,1 0-32,-18 18 15,18-1 1,-18 18-1,0-17 1,0 0 0,0 17-1,0-17 32,-18-18-16</inkml:trace>
  <inkml:trace contextRef="#ctx0" brushRef="#br0" timeOffset="20304.32">9119 8819 0,'71'0'15,"123"0"16,18 53-31,-18-35 0,35 17 16,53 36-16,71-54 16,88 36-1,159 18-15,158 0 0,1-36 16,-160 35-16,1-34 16,-177-19-16,-35 71 15,-141-52-15,-17-1 16,-54 18-16,-35-35 15,-88-18-15,-18 0 16,1 0 125,-19 0-126,1 0 1,-18-18 15,-71-17-15,-52-18-16,-1-35 15,19 35-15,-19-36 16,1 1-16,-1 18 16,54 34-16,34 36 15,1-17-15,0 17 16,-1-36 0,19 36-16,-18-17 0,17 17 31,-17 0-31,17 0 15,0 0 32,54 0 78,-19 0-93,1 0-32,0 0 109,17 35-93,0 0-1,0 1-15,-17-19 16,17 19-16,1-1 15,-19-35 1,18 18-16,36-18 16,-36 0-16,36 0 15,-18 0-15,-18 0 16,18 0-16,18 0 16,17 17-16,-53-17 15,212 35 1,-194-35-1,53 53-15,-89-53 16,72 18-16,-37 0 16,-34 17-16,0-17 47,-18 34 46,0-34-77,-36 35-16,-175 88 16,87-53-1,-34-52-15,-19 52 16,1-18-16,35 1 15,-18-1-15,35-34 16,19 34-16,34 1 16,53-71-16,1 0 15</inkml:trace>
  <inkml:trace contextRef="#ctx0" brushRef="#br0" timeOffset="22616.24">15998 6174 0,'0'0'0,"0"194"0,0 53 0,0 105 15,0 54-15,0 106 16,-88 211-1,-18-106-15,-70 812 16,106-882-16,-36 70 16,53-70-1,-35-106-15,52-18 16,-17-105-16,18-89 16,35-35-16,0-71 15,0 107 1,0-195-1,0-17-15,0-1 16,0 1-16,35-36 250,36 1-250,52-19 16,19 36-16,52 0 15,52 0-15,72 0 16,17 0-16,547 0 16,-476 0-1,-71 0-15,-35 36 16,-53-19-16,264 54 15,-334-36 1,-36 18-16,-18-35 16,-35-18-16,1 17 15,-54-17-15,-18 0 16,1 0 46,0 0-62,35 0 16,-18 0 15,-17 0-31,-1 0 16,19 0 0,16 0-1,1-53 1,-35 36-1,105-248 1,-70 142 0,-17-1-16,52-34 15,-70-72-15,34-17 16,-52-35-16,0 0 16,0-106-16,0-18 15,-176-529 1,88 424-16,-36 52 15,19 53-15,-19 54 16,89 122 0,-18 54-16,35 70 0,1 0 15,-1-35-15,18 53 16,-18-36-16,1 72 16,17-1-16,0 35 15,0-35-15,-18 0 16,18 36-1,0-1-15,0-17 16,0 17 0,-18 0-1,18-17-15,0 17 16,0-70 0,-17 18-1,17 34-15,0-17 16,0 1-16,0-19 15,0 36-15,0-18 16,0-18-16,0 54 16,0-36-16,35-53 31,-17 71-31,-18 17 16,0-17-1,0 17 1,0 0-16,0 1 15,0-1-15,0 0 16,0-17 0,0 18-16,0-1 15,-18-17-15,-35-36 32,35 71-32,18-18 0,-70-34 15,35 16-15,-1 36 16,-105-70-1,-35 34-15,-565-105 32,371 71-32,-54-1 15,36 1-15,0-1 16,159 36-16,0 17 16,87-17-16,54 35 15,18-18-15,34 18 16,19 0-1</inkml:trace>
  <inkml:trace contextRef="#ctx0" brushRef="#br0" timeOffset="24040.71">16898 10989 0,'18'106'16,"-36"-212"-16,106 388 0,-70-105 0,0-1 15,52 36 1,-52-71-16,70 88 0,-53-105 16,0 52-16,-35-70 15,36-36-15,-36-34 16,0-1 15,0-106 16,0-17-31,-18-35-16,-52-18 15,-177-406 17,211 406-32,-17-18 0,18 18 15,18 17-15,17 18 16,-36 1-16,36 52 15,0-18-15,0-35 16,0 71-16,0-18 16,0 0-16,18 53 15,17-53-15,-17 18 16,35 0 15,-18 17-31,-17 1 0,-1 17 31,1 0-31,0 0 16,17 0 0,53 70-1,-17-17-15,17 35 0,-53-35 16,0-35 0,1 35-16,-19 35 0,18-18 15,1 19 1,-19-37-16,-17 37 15,36 34 1,-36-52-16,0-18 16,0 0-16,0 17 15,0-17-15,0 0 16,-18 88 15,0-70-31,-17-54 16,35 1-16,-35 17 15,0 18 17,-18-18-32,0 1 15,35-36-15,-52 0 16,52 17-16,0-17 16,-17 0-16,-36 0 15,19 0-15,-1 0 31,35 0-31,0 0 32,1 0-1</inkml:trace>
  <inkml:trace contextRef="#ctx0" brushRef="#br0" timeOffset="25168">17851 10319 0,'-36'0'15,"36"35"1,0 18-16,0-18 15,-17 53-15,17 1 16,0-1-16,0 0 16,0 53-1,0-35-15,0 17 0,0-34 16,0-1-16,0 0 16,35-17-1,88 140 16,-105-158-31,0-53 16,-1 18 0,1-18-16,0 0 15,17 0 1,-17 0 0,-1 0-16,18-18 15,-17-17 1,17-36-16,-35 1 15,18-1-15,0-35 16,35 18-16,-53 0 16,17-36-1,-17 19-15,18-19 0,17 54 16,-35-19-16,0 19 16,0 35-16,0-36 15,0 53 1,0 1-16,-18 17 62,1 0-62,-18-18 16,17 18-16,-35-35 16,-159-18-1,195 53 1</inkml:trace>
  <inkml:trace contextRef="#ctx0" brushRef="#br0" timeOffset="26504">18785 10689 0,'0'0'0,"0"71"15,0 17-15,0 0 16,18 36-16,0-1 16,17-35-16,-17 0 15,-18-17 1,17 0-16,-17-19 16,0-104 77,-53-248-77,-17 123 0,-1-17-16,-17 0 15,70 53 1,-52-35-16,70 35 15,-18 70-15,18 53 0,0-17 16,35 70 62,18 18-62,0-17-16,0 17 15,-35-18-15,17 18 0,-17-53 16,-18 17-16,35-17 47,-17 0-16,17-35-15,18-88-16,-35 105 15,52-123-15,-35 53 16,36-36-16,-53 54 16,17-1-16,0 18 15,0 53 63,1 71-62,-36 17-16,17 35 16,36 1-16,0-18 15,-35 17 1,35 1-16,-36-1 16,1-35-16,17-17 0,-35 17 15,0-35 1,0-35-16,18-1 0,-18 1 15,0 17 17,18 0-17,-18-17 1,0 17 0,0-17-1,0 0 1</inkml:trace>
  <inkml:trace contextRef="#ctx0" brushRef="#br0" timeOffset="27887.89">16140 15064 0,'-18'17'0,"18"19"16,0 52-16,-18 0 16,1 71-16,17-53 15,-36 17-15,19-35 16,-1 36-16,18-36 16,0-18-16,0-17 15,-18-17-15,18-19 31</inkml:trace>
  <inkml:trace contextRef="#ctx0" brushRef="#br0" timeOffset="28377.9">16175 15875 0,'0'0'0,"53"0"0,0 0 15,-18 0-15,0 0 16,1 0 0,16 0-16,-16 0 31,-19 0-31,1 0 0,0-18 62,17 1-46,-17-19 0,-1 19-1,1-18-15</inkml:trace>
  <inkml:trace contextRef="#ctx0" brushRef="#br0" timeOffset="28844.46">16616 15222 0,'0'36'32,"0"17"-32,0-1 15,0 160 1,0-159-16,0-18 16,0 36-1,0-36-15,0 18 16,0-35-1,0-1 126</inkml:trace>
  <inkml:trace contextRef="#ctx0" brushRef="#br0" timeOffset="29528.3">17039 15275 0,'18'0'15,"17"0"1,-17 36-16,-1-1 16,-17 18-16,0 0 15,0 35-15,0-18 16,0 19-16,0-1 16,0 88-1,0-141 1,0 1-16</inkml:trace>
  <inkml:trace contextRef="#ctx0" brushRef="#br0" timeOffset="30144.81">16810 15117 0,'53'0'63,"88"0"-48,0 0-15,0 17 16,35 1-16,-52-1 16,17 36-16,0-35 15,-70-18 1,-1 18-16</inkml:trace>
  <inkml:trace contextRef="#ctx0" brushRef="#br0" timeOffset="31928">18203 15505 0,'0'17'15,"0"1"1,0 88-1,0-53-15,0 17 16,-17-35-16,17 36 16,-18-18-16,18-35 15,0 17-15,0-18 16,0 1-16,-18 0 16,18-54 77,0-440-61,0 353-32,0 52 15,36 18 1,-19 36-1,-17-1 17,53 36-17,-17 35-15,16 17 16,-34-52-16,0 17 16,17-17-16,-35-1 15,18 19-15,-1-36 16,1 0 31,17 0-16,-35-36-15,0-17-1,35-17-15,1-71 31,-19 105-31,-17 19 79,53 17-64,-35 0 1,0 17-16,-1 1 15,-17 35-15,18 0 16,-18 0-16,0 211 31,0-211-31,0 36 16,0-1-16,17 53 31,-17-124 0</inkml:trace>
  <inkml:trace contextRef="#ctx0" brushRef="#br0" timeOffset="32736.01">19315 15311 0,'0'70'31,"0"71"-15,0-53-16,0 1 16,0-1-16,0 0 15,-18 0-15,18-53 16,0-17-16,0 17 15,0 1 79,0-1-94,71-17 16,17-1-16,70 18 15,-105-17-15,36-18 16,16 18-16,36-18 16,-52 0-1</inkml:trace>
  <inkml:trace contextRef="#ctx0" brushRef="#br0" timeOffset="39128.15">20232 9490 0,'17'0'47,"54"0"-47,-18 0 16,35 0-16,36 35 15,175 0 1,-193-35 0,-35 0-16,52 0 15,18 0-15,-17 0 16,-1-53-16,54 36 15,-18-71-15,17 17 16,53 36-16,-88-71 16,18-18-16,35 19 15,-18-37 1,1 37-16,17-72 0,-88 36 16,35-71-16,-18-34 15,-17 51-15,0-51 16,0-19-1,0 18-15,-36 18 0,18 17 16,1-17-16,-72 70 16,19-35-1,-36 18-15,35-160 16,-35 142 0,0 71-16,0-1 15,-35 1-15,-54-106 16,1 88-1,53-1 1,-53 37-16,-18-72 0,0 54 16,-35-18-16,35 35 15,-53-53-15,89 88 16,-36-17 0,0 18-16,-35-18 0,0-1 15,53 19-15,-71 17 16,35 0-16,19 35 15,-72-17-15,18-18 16,-35 0-16,-70 0 16,35 53-16,-1-70 15,-17 52-15,-35-17 16,17 17-16,54 18 16,-19 0-1,-175 0 1,317 0-1,-18 0-15,35 0 16,18 0-16,0 0 16,-35 0-16,53 0 15,0 0-15,-36 0 16,18 0-16,-88 18 16,106 17-1,-53-17-15,-36 35 16,54-18-16,-36 36 15,18-19-15,-1 19 16,-16 35-16,34 17 16,-35 71-16,53-17 15,-35-36-15,35-18 16,-106 354 0,142-372-1,-36 19-15,53 17 16,-36-18-16,36 19 15,0-37-15,0 19 16,0 17-16,0-53 16,0 0-1,53 89 1,-53-142 0,18 0-16,-18-17 15,18 17-15,-18-17 16,0-1-1,17 19 1,1-1 218,-18 0-218,0 18 15,0-35-15,0-1-16,0 54 16,0-18-16,0 18 15,0-54-15,18 54 16,-18-36-16,17 18 15</inkml:trace>
  <inkml:trace contextRef="#ctx0" brushRef="#br0" timeOffset="40416">17039 5980 0,'88'35'16,"-35"0"-1,-17-17-15,16 17 16,19 0-16,0 18 15,-54-35-15,36 17 16,-18 0-16,-17-35 16,-18 18-16,35-18 15,-17 18 1,17 17-16,-17-35 47,17 0 0,-17 0-32,-1-53-15,89-194 32,-70 177-17,-19-19 1,-17 72-1,0-1 126,-88 18-110,35 35-31,0-35 16,0 0-16,0 18 16,-70-18-1,70 18-15,-18-18 16,54 0-16,-19 17 15,19-17 48,-18 0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3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792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81D3-9B82-44CA-B1F9-FCEFDC87935B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07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1D35CA-82F5-4AD4-B9EC-66E805B73542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0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8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15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46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381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38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0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86BAA2-92EA-0329-2A9B-1436CF65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2" y="476672"/>
            <a:ext cx="9141619" cy="2387600"/>
          </a:xfrm>
        </p:spPr>
        <p:txBody>
          <a:bodyPr/>
          <a:lstStyle/>
          <a:p>
            <a:pPr algn="ctr"/>
            <a:r>
              <a:rPr lang="es-ES" sz="6000" b="1" dirty="0" err="1"/>
              <a:t>React</a:t>
            </a:r>
            <a:endParaRPr lang="es-CO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24CA9A79-417B-B088-8FAE-6CB03B6A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387600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/>
              <a:t>CAMILO BOHORQUEZ DALLOS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Ingeniero de sistemas y computación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Especialista en gerencia de proyectos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 err="1">
                <a:latin typeface="+mj-lt"/>
                <a:ea typeface="WenQuanYi Zen Hei Sharp"/>
                <a:cs typeface="Lohit Devanagari"/>
              </a:rPr>
              <a:t>Msc</a:t>
            </a: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(c) en tecnologías de información</a:t>
            </a:r>
          </a:p>
          <a:p>
            <a:pPr algn="ctr"/>
            <a:endParaRPr lang="es-ES" sz="24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19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</a:p>
          <a:p>
            <a:pPr algn="just"/>
            <a:endParaRPr lang="es-MX" sz="2400" dirty="0"/>
          </a:p>
          <a:p>
            <a:pPr algn="ctr"/>
            <a:r>
              <a:rPr lang="es-MX" sz="3200" b="1" dirty="0" err="1"/>
              <a:t>npm</a:t>
            </a:r>
            <a:r>
              <a:rPr lang="es-MX" sz="3200" b="1" dirty="0"/>
              <a:t> run </a:t>
            </a:r>
            <a:r>
              <a:rPr lang="es-MX" sz="3200" b="1" dirty="0" err="1"/>
              <a:t>start</a:t>
            </a:r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7C11A-E74F-429E-D9BA-A4DE4F4E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3429000"/>
            <a:ext cx="6120680" cy="24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9D2680-702D-36DD-615B-08863138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139845"/>
            <a:ext cx="3744416" cy="46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3076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componentes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9738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Estilos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1069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Eventos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88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0117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dirty="0" err="1"/>
              <a:t>React</a:t>
            </a:r>
            <a:endParaRPr lang="es-MX" sz="3200" dirty="0"/>
          </a:p>
          <a:p>
            <a:pPr algn="just"/>
            <a:r>
              <a:rPr lang="es-MX" sz="3200" dirty="0"/>
              <a:t>Conceptos</a:t>
            </a:r>
          </a:p>
          <a:p>
            <a:pPr algn="just"/>
            <a:r>
              <a:rPr lang="es-MX" sz="3200" dirty="0"/>
              <a:t>Arquitectura proyecto web</a:t>
            </a:r>
          </a:p>
          <a:p>
            <a:pPr algn="just"/>
            <a:r>
              <a:rPr lang="es-MX" sz="3200" dirty="0"/>
              <a:t>Creación de Proyecto</a:t>
            </a:r>
          </a:p>
          <a:p>
            <a:pPr algn="just"/>
            <a:r>
              <a:rPr lang="es-MX" sz="3200" dirty="0"/>
              <a:t>Componentes</a:t>
            </a:r>
          </a:p>
          <a:p>
            <a:pPr algn="just"/>
            <a:r>
              <a:rPr lang="es-MX" sz="3200" dirty="0"/>
              <a:t>Eventos</a:t>
            </a:r>
          </a:p>
          <a:p>
            <a:pPr algn="just"/>
            <a:r>
              <a:rPr lang="es-MX" sz="3200" dirty="0"/>
              <a:t>Estilos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136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Sesión</a:t>
            </a:r>
          </a:p>
          <a:p>
            <a:pPr algn="just"/>
            <a:r>
              <a:rPr lang="es-MX" sz="3200" dirty="0"/>
              <a:t>La sesión estará compuesta de 3 momentos </a:t>
            </a:r>
          </a:p>
          <a:p>
            <a:pPr algn="just"/>
            <a:r>
              <a:rPr lang="es-MX" sz="3200" b="1" dirty="0"/>
              <a:t>Momento 1</a:t>
            </a:r>
            <a:r>
              <a:rPr lang="es-MX" sz="3200" dirty="0"/>
              <a:t> explicación de una temática (3 por </a:t>
            </a:r>
            <a:r>
              <a:rPr lang="es-MX" sz="3200" dirty="0" err="1"/>
              <a:t>sesion</a:t>
            </a:r>
            <a:r>
              <a:rPr lang="es-MX" sz="3200" dirty="0"/>
              <a:t>)</a:t>
            </a:r>
          </a:p>
          <a:p>
            <a:pPr algn="just"/>
            <a:r>
              <a:rPr lang="es-MX" sz="3200" b="1" dirty="0"/>
              <a:t>Momento II</a:t>
            </a:r>
            <a:r>
              <a:rPr lang="es-MX" sz="3200" dirty="0"/>
              <a:t> ejemplo de la temática</a:t>
            </a:r>
          </a:p>
          <a:p>
            <a:pPr algn="just"/>
            <a:r>
              <a:rPr lang="es-MX" sz="3200" b="1" dirty="0"/>
              <a:t>Momento III </a:t>
            </a:r>
            <a:r>
              <a:rPr lang="es-MX" sz="3200" dirty="0"/>
              <a:t>Dudas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Final de la clase: dudas especificas en problemas </a:t>
            </a:r>
            <a:r>
              <a:rPr lang="es-MX" sz="3200" dirty="0" err="1"/>
              <a:t>especificos</a:t>
            </a:r>
            <a:endParaRPr lang="es-MX" sz="3200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Repositorio</a:t>
            </a:r>
          </a:p>
          <a:p>
            <a:pPr algn="just"/>
            <a:r>
              <a:rPr lang="es-MX" sz="3200" dirty="0"/>
              <a:t>https://github.com/Camilobd/MinTic---Desarrollo-Web_Gr-9-10.git</a:t>
            </a:r>
          </a:p>
        </p:txBody>
      </p:sp>
    </p:spTree>
    <p:extLst>
      <p:ext uri="{BB962C8B-B14F-4D97-AF65-F5344CB8AC3E}">
        <p14:creationId xmlns:p14="http://schemas.microsoft.com/office/powerpoint/2010/main" val="9560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81040" y="702156"/>
            <a:ext cx="11026744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 react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6" y="2180496"/>
            <a:ext cx="5403232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rqué aprender ReactJS ahora y por dónde puedes empezar">
            <a:extLst>
              <a:ext uri="{FF2B5EF4-FFF2-40B4-BE49-F238E27FC236}">
                <a16:creationId xmlns:a16="http://schemas.microsoft.com/office/drawing/2014/main" id="{E11AEFA4-7679-F4A9-B9BE-7C04E99D3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4092" b="-4"/>
          <a:stretch/>
        </p:blipFill>
        <p:spPr bwMode="auto">
          <a:xfrm>
            <a:off x="657053" y="2361056"/>
            <a:ext cx="4961233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6334155" y="2180496"/>
            <a:ext cx="5273627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b="1" dirty="0">
                <a:solidFill>
                  <a:schemeClr val="tx2"/>
                </a:solidFill>
              </a:rPr>
              <a:t>React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Como </a:t>
            </a:r>
            <a:r>
              <a:rPr lang="en-US" sz="2400" dirty="0" err="1">
                <a:solidFill>
                  <a:schemeClr val="tx2"/>
                </a:solidFill>
              </a:rPr>
              <a:t>su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eslogan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oficial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señala</a:t>
            </a:r>
            <a:r>
              <a:rPr lang="en-US" sz="2400" b="1" dirty="0">
                <a:solidFill>
                  <a:schemeClr val="tx2"/>
                </a:solidFill>
              </a:rPr>
              <a:t>, React es </a:t>
            </a:r>
            <a:r>
              <a:rPr lang="en-US" sz="2400" b="1" dirty="0" err="1">
                <a:solidFill>
                  <a:schemeClr val="tx2"/>
                </a:solidFill>
              </a:rPr>
              <a:t>una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biblioteca</a:t>
            </a:r>
            <a:r>
              <a:rPr lang="en-US" sz="2400" b="1" dirty="0">
                <a:solidFill>
                  <a:schemeClr val="tx2"/>
                </a:solidFill>
              </a:rPr>
              <a:t> para </a:t>
            </a:r>
            <a:r>
              <a:rPr lang="en-US" sz="2400" b="1" dirty="0" err="1">
                <a:solidFill>
                  <a:schemeClr val="tx2"/>
                </a:solidFill>
              </a:rPr>
              <a:t>construir</a:t>
            </a:r>
            <a:r>
              <a:rPr lang="en-US" sz="2400" b="1" dirty="0">
                <a:solidFill>
                  <a:schemeClr val="tx2"/>
                </a:solidFill>
              </a:rPr>
              <a:t> interfaces de </a:t>
            </a:r>
            <a:r>
              <a:rPr lang="en-US" sz="2400" b="1" dirty="0" err="1">
                <a:solidFill>
                  <a:schemeClr val="tx2"/>
                </a:solidFill>
              </a:rPr>
              <a:t>usuario</a:t>
            </a:r>
            <a:r>
              <a:rPr lang="en-US" sz="2400" b="1" dirty="0">
                <a:solidFill>
                  <a:schemeClr val="tx2"/>
                </a:solidFill>
              </a:rPr>
              <a:t>. </a:t>
            </a:r>
            <a:r>
              <a:rPr lang="en-US" sz="2400" dirty="0">
                <a:solidFill>
                  <a:schemeClr val="tx2"/>
                </a:solidFill>
              </a:rPr>
              <a:t>React no es un framework — </a:t>
            </a:r>
            <a:r>
              <a:rPr lang="en-US" sz="2400" dirty="0" err="1">
                <a:solidFill>
                  <a:schemeClr val="tx2"/>
                </a:solidFill>
              </a:rPr>
              <a:t>ni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siquiera</a:t>
            </a:r>
            <a:r>
              <a:rPr lang="en-US" sz="2400" dirty="0">
                <a:solidFill>
                  <a:schemeClr val="tx2"/>
                </a:solidFill>
              </a:rPr>
              <a:t> se </a:t>
            </a:r>
            <a:r>
              <a:rPr lang="en-US" sz="2400" dirty="0" err="1">
                <a:solidFill>
                  <a:schemeClr val="tx2"/>
                </a:solidFill>
              </a:rPr>
              <a:t>limita</a:t>
            </a:r>
            <a:r>
              <a:rPr lang="en-US" sz="2400" dirty="0">
                <a:solidFill>
                  <a:schemeClr val="tx2"/>
                </a:solidFill>
              </a:rPr>
              <a:t> a la web. React es </a:t>
            </a:r>
            <a:r>
              <a:rPr lang="en-US" sz="2400" dirty="0" err="1">
                <a:solidFill>
                  <a:schemeClr val="tx2"/>
                </a:solidFill>
              </a:rPr>
              <a:t>utilizado</a:t>
            </a:r>
            <a:r>
              <a:rPr lang="en-US" sz="2400" dirty="0">
                <a:solidFill>
                  <a:schemeClr val="tx2"/>
                </a:solidFill>
              </a:rPr>
              <a:t> con </a:t>
            </a:r>
            <a:r>
              <a:rPr lang="en-US" sz="2400" dirty="0" err="1">
                <a:solidFill>
                  <a:schemeClr val="tx2"/>
                </a:solidFill>
              </a:rPr>
              <a:t>otras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bibliotecas</a:t>
            </a:r>
            <a:r>
              <a:rPr lang="en-US" sz="2400" dirty="0">
                <a:solidFill>
                  <a:schemeClr val="tx2"/>
                </a:solidFill>
              </a:rPr>
              <a:t> para </a:t>
            </a:r>
            <a:r>
              <a:rPr lang="en-US" sz="2400" dirty="0" err="1">
                <a:solidFill>
                  <a:schemeClr val="tx2"/>
                </a:solidFill>
              </a:rPr>
              <a:t>renderizar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ciertos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entornos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A4E163F-B4D3-3DAF-E9B7-BB930658DC99}"/>
                  </a:ext>
                </a:extLst>
              </p14:cNvPr>
              <p14:cNvContentPartPr/>
              <p14:nvPr/>
            </p14:nvContentPartPr>
            <p14:xfrm>
              <a:off x="920880" y="1149480"/>
              <a:ext cx="10941120" cy="5378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A4E163F-B4D3-3DAF-E9B7-BB930658D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520" y="1140120"/>
                <a:ext cx="1095984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0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0BAC7CD-489E-8D58-BFCC-B82BDC7A427D}"/>
                  </a:ext>
                </a:extLst>
              </p14:cNvPr>
              <p14:cNvContentPartPr/>
              <p14:nvPr/>
            </p14:nvContentPartPr>
            <p14:xfrm>
              <a:off x="1111320" y="920880"/>
              <a:ext cx="11074680" cy="59310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0BAC7CD-489E-8D58-BFCC-B82BDC7A4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911520"/>
                <a:ext cx="1109340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9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</a:p>
          <a:p>
            <a:pPr algn="ctr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create</a:t>
            </a:r>
            <a:r>
              <a:rPr lang="es-MX" sz="2400" b="1" dirty="0"/>
              <a:t>-</a:t>
            </a:r>
            <a:r>
              <a:rPr lang="es-MX" sz="2400" b="1" dirty="0" err="1"/>
              <a:t>react</a:t>
            </a:r>
            <a:r>
              <a:rPr lang="es-MX" sz="2400" b="1" dirty="0"/>
              <a:t>-app </a:t>
            </a:r>
            <a:r>
              <a:rPr lang="es-MX" sz="2400" b="1" dirty="0" err="1"/>
              <a:t>my</a:t>
            </a:r>
            <a:r>
              <a:rPr lang="es-MX" sz="2400" b="1" dirty="0"/>
              <a:t>-app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045E95-59AA-97E3-C922-1AE6B5C2A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" t="4839" r="6283" b="6939"/>
          <a:stretch/>
        </p:blipFill>
        <p:spPr>
          <a:xfrm>
            <a:off x="2133972" y="2348880"/>
            <a:ext cx="752483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</a:p>
          <a:p>
            <a:pPr algn="ctr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create</a:t>
            </a:r>
            <a:r>
              <a:rPr lang="es-MX" sz="2400" b="1" dirty="0"/>
              <a:t>-</a:t>
            </a:r>
            <a:r>
              <a:rPr lang="es-MX" sz="2400" b="1" dirty="0" err="1"/>
              <a:t>react</a:t>
            </a:r>
            <a:r>
              <a:rPr lang="es-MX" sz="2400" b="1" dirty="0"/>
              <a:t>-app </a:t>
            </a:r>
            <a:r>
              <a:rPr lang="es-MX" sz="2400" b="1" dirty="0" err="1"/>
              <a:t>my</a:t>
            </a:r>
            <a:r>
              <a:rPr lang="es-MX" sz="2400" b="1" dirty="0"/>
              <a:t>-app – </a:t>
            </a:r>
            <a:r>
              <a:rPr lang="es-MX" sz="2400" dirty="0"/>
              <a:t>Al finalizar e instalar todos los paquetes y dependencias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033937-7674-B04E-A807-C7F0785B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076276"/>
            <a:ext cx="8091670" cy="44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  <a:endParaRPr lang="es-MX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780CAE-CB31-96FC-25EF-2B4912AD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348880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32640</TotalTime>
  <Words>219</Words>
  <Application>Microsoft Office PowerPoint</Application>
  <PresentationFormat>Personalizado</PresentationFormat>
  <Paragraphs>60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Dividendo</vt:lpstr>
      <vt:lpstr>React</vt:lpstr>
      <vt:lpstr>Agenda</vt:lpstr>
      <vt:lpstr>Metodología</vt:lpstr>
      <vt:lpstr>Que es react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Agenda</vt:lpstr>
      <vt:lpstr>Componentes</vt:lpstr>
      <vt:lpstr>Componentes</vt:lpstr>
      <vt:lpstr>Componentes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</dc:title>
  <dc:creator>User</dc:creator>
  <cp:lastModifiedBy>Camilo Harvey  Bohorquez Dallos</cp:lastModifiedBy>
  <cp:revision>317</cp:revision>
  <dcterms:created xsi:type="dcterms:W3CDTF">2017-02-08T00:38:57Z</dcterms:created>
  <dcterms:modified xsi:type="dcterms:W3CDTF">2022-10-19T14:43:04Z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