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632863" cy="7315200"/>
  <p:notesSz cx="6858000" cy="9144000"/>
  <p:defaultTextStyle>
    <a:defPPr>
      <a:defRPr lang="en-US"/>
    </a:defPPr>
    <a:lvl1pPr marL="0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1pPr>
    <a:lvl2pPr marL="694715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2pPr>
    <a:lvl3pPr marL="1389431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3pPr>
    <a:lvl4pPr marL="2084146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4pPr>
    <a:lvl5pPr marL="2778862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5pPr>
    <a:lvl6pPr marL="3473577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6pPr>
    <a:lvl7pPr marL="4168292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7pPr>
    <a:lvl8pPr marL="4863008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8pPr>
    <a:lvl9pPr marL="5557723" algn="l" defTabSz="1389431" rtl="0" eaLnBrk="1" latinLnBrk="0" hangingPunct="1">
      <a:defRPr sz="27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210A"/>
    <a:srgbClr val="9443DD"/>
    <a:srgbClr val="893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345"/>
    <p:restoredTop sz="91281"/>
  </p:normalViewPr>
  <p:slideViewPr>
    <p:cSldViewPr snapToGrid="0" snapToObjects="1">
      <p:cViewPr>
        <p:scale>
          <a:sx n="86" d="100"/>
          <a:sy n="86" d="100"/>
        </p:scale>
        <p:origin x="14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4108" y="1197187"/>
            <a:ext cx="16224647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108" y="3842174"/>
            <a:ext cx="16224647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81018" y="389467"/>
            <a:ext cx="4664586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7260" y="389467"/>
            <a:ext cx="13723347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992" y="1823721"/>
            <a:ext cx="18658344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992" y="4895428"/>
            <a:ext cx="18658344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7259" y="1947333"/>
            <a:ext cx="9193967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1637" y="1947333"/>
            <a:ext cx="9193967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077" y="389467"/>
            <a:ext cx="18658344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78" y="1793241"/>
            <a:ext cx="915171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0078" y="2672080"/>
            <a:ext cx="9151714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51637" y="1793241"/>
            <a:ext cx="919678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51637" y="2672080"/>
            <a:ext cx="9196784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4/8/17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4/8/17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4/8/17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078" y="487680"/>
            <a:ext cx="6977161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6784" y="1053254"/>
            <a:ext cx="10951637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0078" y="2194560"/>
            <a:ext cx="6977161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078" y="487680"/>
            <a:ext cx="6977161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96784" y="1053254"/>
            <a:ext cx="10951637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0078" y="2194560"/>
            <a:ext cx="6977161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88F8-1C93-D54D-AD05-1B21AE4535CB}" type="datetimeFigureOut">
              <a:rPr lang="en-US" smtClean="0"/>
              <a:t>4/8/17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7260" y="389467"/>
            <a:ext cx="18658344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260" y="1947333"/>
            <a:ext cx="18658344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7259" y="6780107"/>
            <a:ext cx="486739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88F8-1C93-D54D-AD05-1B21AE4535CB}" type="datetimeFigureOut">
              <a:rPr lang="en-US" smtClean="0"/>
              <a:t>4/8/17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65886" y="6780107"/>
            <a:ext cx="730109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78210" y="6780107"/>
            <a:ext cx="486739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90F8-2A07-DC46-8DB0-91776E297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4364" y="-911905"/>
            <a:ext cx="1757380" cy="530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0" y="0"/>
            <a:ext cx="3629890" cy="13577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800802" y="894870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JavaScript</a:t>
            </a:r>
            <a:endParaRPr lang="en-US" sz="18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8153" y="179880"/>
            <a:ext cx="308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Arrays</a:t>
            </a:r>
            <a:endParaRPr lang="en-US" sz="3600" b="1" i="1" dirty="0"/>
          </a:p>
        </p:txBody>
      </p:sp>
      <p:sp>
        <p:nvSpPr>
          <p:cNvPr id="57" name="Rectangle 56"/>
          <p:cNvSpPr/>
          <p:nvPr/>
        </p:nvSpPr>
        <p:spPr>
          <a:xfrm>
            <a:off x="0" y="4513837"/>
            <a:ext cx="3629890" cy="13577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800802" y="5394419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mtClean="0"/>
              <a:t>JavaScript</a:t>
            </a:r>
            <a:endParaRPr lang="en-US" sz="1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40013" y="4633757"/>
            <a:ext cx="330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Events</a:t>
            </a:r>
            <a:endParaRPr lang="en-US" sz="3600" b="1" i="1" dirty="0"/>
          </a:p>
        </p:txBody>
      </p:sp>
      <p:sp>
        <p:nvSpPr>
          <p:cNvPr id="63" name="Rectangle 62"/>
          <p:cNvSpPr/>
          <p:nvPr/>
        </p:nvSpPr>
        <p:spPr>
          <a:xfrm>
            <a:off x="0" y="1499327"/>
            <a:ext cx="3629890" cy="13577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800802" y="2435202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JavaScript</a:t>
            </a:r>
            <a:endParaRPr lang="en-US" sz="1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18153" y="1662787"/>
            <a:ext cx="322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jQuery DOM</a:t>
            </a:r>
            <a:endParaRPr lang="en-US" sz="3600" b="1" i="1" dirty="0"/>
          </a:p>
        </p:txBody>
      </p:sp>
      <p:sp>
        <p:nvSpPr>
          <p:cNvPr id="69" name="Rectangle 68"/>
          <p:cNvSpPr/>
          <p:nvPr/>
        </p:nvSpPr>
        <p:spPr>
          <a:xfrm>
            <a:off x="0" y="6031617"/>
            <a:ext cx="3629890" cy="13577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800802" y="6912199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mtClean="0"/>
              <a:t>JavaScript</a:t>
            </a:r>
            <a:endParaRPr lang="en-US" sz="1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81124" y="6185624"/>
            <a:ext cx="326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jQuery AJAX</a:t>
            </a:r>
            <a:endParaRPr lang="en-US" sz="3600" b="1" i="1" dirty="0"/>
          </a:p>
        </p:txBody>
      </p:sp>
      <p:sp>
        <p:nvSpPr>
          <p:cNvPr id="75" name="Rectangle 74"/>
          <p:cNvSpPr/>
          <p:nvPr/>
        </p:nvSpPr>
        <p:spPr>
          <a:xfrm>
            <a:off x="0" y="2983156"/>
            <a:ext cx="3629890" cy="13577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800802" y="3863738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mtClean="0"/>
              <a:t>JavaScript</a:t>
            </a:r>
            <a:endParaRPr lang="en-US" sz="1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81125" y="3167045"/>
            <a:ext cx="316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The DOM</a:t>
            </a:r>
            <a:endParaRPr lang="en-US" sz="3600" b="1" i="1" dirty="0"/>
          </a:p>
        </p:txBody>
      </p:sp>
      <p:sp>
        <p:nvSpPr>
          <p:cNvPr id="81" name="Rectangle 80"/>
          <p:cNvSpPr/>
          <p:nvPr/>
        </p:nvSpPr>
        <p:spPr>
          <a:xfrm>
            <a:off x="4173080" y="0"/>
            <a:ext cx="3629890" cy="1357745"/>
          </a:xfrm>
          <a:prstGeom prst="rect">
            <a:avLst/>
          </a:prstGeom>
          <a:solidFill>
            <a:srgbClr val="E12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398546" y="89470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HTML</a:t>
            </a:r>
            <a:endParaRPr lang="en-US" sz="18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230221" y="183987"/>
            <a:ext cx="35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FORMS</a:t>
            </a:r>
            <a:endParaRPr lang="en-US" sz="3600" b="1" i="1" dirty="0"/>
          </a:p>
        </p:txBody>
      </p:sp>
      <p:sp>
        <p:nvSpPr>
          <p:cNvPr id="87" name="Rectangle 86"/>
          <p:cNvSpPr/>
          <p:nvPr/>
        </p:nvSpPr>
        <p:spPr>
          <a:xfrm>
            <a:off x="4198020" y="4527926"/>
            <a:ext cx="3629890" cy="1357745"/>
          </a:xfrm>
          <a:prstGeom prst="rect">
            <a:avLst/>
          </a:prstGeom>
          <a:solidFill>
            <a:srgbClr val="944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959323" y="5408347"/>
            <a:ext cx="1183337" cy="369332"/>
          </a:xfrm>
          <a:prstGeom prst="rect">
            <a:avLst/>
          </a:prstGeom>
          <a:solidFill>
            <a:srgbClr val="9443DD"/>
          </a:solidFill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HTML/CSS</a:t>
            </a:r>
            <a:endParaRPr lang="en-US" sz="1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230221" y="4562013"/>
            <a:ext cx="3566160" cy="646331"/>
          </a:xfrm>
          <a:prstGeom prst="rect">
            <a:avLst/>
          </a:prstGeom>
          <a:solidFill>
            <a:srgbClr val="944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Bootstrap</a:t>
            </a:r>
            <a:endParaRPr lang="en-US" sz="3600" b="1" i="1" dirty="0"/>
          </a:p>
        </p:txBody>
      </p:sp>
      <p:sp>
        <p:nvSpPr>
          <p:cNvPr id="99" name="Rectangle 98"/>
          <p:cNvSpPr/>
          <p:nvPr/>
        </p:nvSpPr>
        <p:spPr>
          <a:xfrm>
            <a:off x="27244" y="7521608"/>
            <a:ext cx="3629890" cy="13577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800802" y="8402190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JavaScript</a:t>
            </a:r>
            <a:endParaRPr lang="en-US" sz="1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08368" y="7690605"/>
            <a:ext cx="323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Functions</a:t>
            </a:r>
            <a:endParaRPr lang="en-US" sz="3600" b="1" i="1" dirty="0"/>
          </a:p>
        </p:txBody>
      </p:sp>
      <p:sp>
        <p:nvSpPr>
          <p:cNvPr id="105" name="Rectangle 104"/>
          <p:cNvSpPr/>
          <p:nvPr/>
        </p:nvSpPr>
        <p:spPr>
          <a:xfrm>
            <a:off x="4173080" y="1496320"/>
            <a:ext cx="3629890" cy="1357745"/>
          </a:xfrm>
          <a:prstGeom prst="rect">
            <a:avLst/>
          </a:prstGeom>
          <a:solidFill>
            <a:srgbClr val="E12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398546" y="241022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mtClean="0"/>
              <a:t>HTML</a:t>
            </a:r>
            <a:endParaRPr lang="en-US" sz="1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4230221" y="1530407"/>
            <a:ext cx="35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HTML Basic</a:t>
            </a:r>
            <a:endParaRPr lang="en-US" sz="3600" b="1" i="1" dirty="0"/>
          </a:p>
        </p:txBody>
      </p:sp>
      <p:sp>
        <p:nvSpPr>
          <p:cNvPr id="111" name="Rectangle 110"/>
          <p:cNvSpPr/>
          <p:nvPr/>
        </p:nvSpPr>
        <p:spPr>
          <a:xfrm>
            <a:off x="4223829" y="6024247"/>
            <a:ext cx="3629890" cy="1357745"/>
          </a:xfrm>
          <a:prstGeom prst="rect">
            <a:avLst/>
          </a:prstGeom>
          <a:solidFill>
            <a:srgbClr val="944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18157" y="6903966"/>
            <a:ext cx="524503" cy="369332"/>
          </a:xfrm>
          <a:prstGeom prst="rect">
            <a:avLst/>
          </a:prstGeom>
          <a:solidFill>
            <a:srgbClr val="9443DD"/>
          </a:solidFill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CSS</a:t>
            </a:r>
            <a:endParaRPr lang="en-US" sz="1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230221" y="6058334"/>
            <a:ext cx="3566160" cy="646331"/>
          </a:xfrm>
          <a:prstGeom prst="rect">
            <a:avLst/>
          </a:prstGeom>
          <a:solidFill>
            <a:srgbClr val="9443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Layouts</a:t>
            </a:r>
            <a:endParaRPr lang="en-US" sz="3600" b="1" i="1" dirty="0"/>
          </a:p>
        </p:txBody>
      </p:sp>
      <p:sp>
        <p:nvSpPr>
          <p:cNvPr id="117" name="Rectangle 116"/>
          <p:cNvSpPr/>
          <p:nvPr/>
        </p:nvSpPr>
        <p:spPr>
          <a:xfrm>
            <a:off x="4246708" y="7542254"/>
            <a:ext cx="3629890" cy="1357745"/>
          </a:xfrm>
          <a:prstGeom prst="rect">
            <a:avLst/>
          </a:prstGeom>
          <a:solidFill>
            <a:srgbClr val="944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603167" y="8406983"/>
            <a:ext cx="524503" cy="369332"/>
          </a:xfrm>
          <a:prstGeom prst="rect">
            <a:avLst/>
          </a:prstGeom>
          <a:solidFill>
            <a:srgbClr val="9443DD"/>
          </a:solidFill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CSS</a:t>
            </a:r>
            <a:endParaRPr lang="en-US" sz="18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215231" y="7576341"/>
            <a:ext cx="35661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CSS Basic</a:t>
            </a:r>
            <a:endParaRPr lang="en-US" sz="3600" b="1" i="1" dirty="0"/>
          </a:p>
        </p:txBody>
      </p:sp>
      <p:sp>
        <p:nvSpPr>
          <p:cNvPr id="123" name="Rectangle 122"/>
          <p:cNvSpPr/>
          <p:nvPr/>
        </p:nvSpPr>
        <p:spPr>
          <a:xfrm>
            <a:off x="4245408" y="9032744"/>
            <a:ext cx="3629890" cy="1357745"/>
          </a:xfrm>
          <a:prstGeom prst="rect">
            <a:avLst/>
          </a:prstGeom>
          <a:solidFill>
            <a:srgbClr val="944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6609756" y="9897473"/>
            <a:ext cx="524503" cy="369332"/>
          </a:xfrm>
          <a:prstGeom prst="rect">
            <a:avLst/>
          </a:prstGeom>
          <a:solidFill>
            <a:srgbClr val="9443DD"/>
          </a:solidFill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CSS</a:t>
            </a:r>
            <a:endParaRPr lang="en-US" sz="18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4221820" y="9066831"/>
            <a:ext cx="35661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Scaffolding</a:t>
            </a:r>
            <a:endParaRPr lang="en-US" sz="3600" b="1" i="1" dirty="0"/>
          </a:p>
        </p:txBody>
      </p:sp>
      <p:sp>
        <p:nvSpPr>
          <p:cNvPr id="136" name="Rectangle 135"/>
          <p:cNvSpPr/>
          <p:nvPr/>
        </p:nvSpPr>
        <p:spPr>
          <a:xfrm rot="10800000">
            <a:off x="4174823" y="2999519"/>
            <a:ext cx="3629890" cy="1357745"/>
          </a:xfrm>
          <a:prstGeom prst="rect">
            <a:avLst/>
          </a:prstGeom>
          <a:solidFill>
            <a:srgbClr val="944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ight Triangle 136"/>
          <p:cNvSpPr/>
          <p:nvPr/>
        </p:nvSpPr>
        <p:spPr>
          <a:xfrm rot="10800000">
            <a:off x="4173080" y="2999518"/>
            <a:ext cx="3631633" cy="1365640"/>
          </a:xfrm>
          <a:prstGeom prst="rtTriangle">
            <a:avLst/>
          </a:prstGeom>
          <a:solidFill>
            <a:srgbClr val="E121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959323" y="386476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HTML/CSS</a:t>
            </a:r>
            <a:endParaRPr lang="en-US" sz="18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230221" y="2991259"/>
            <a:ext cx="35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Bootstrap</a:t>
            </a:r>
            <a:endParaRPr lang="en-US" sz="3600" b="1" i="1" dirty="0"/>
          </a:p>
        </p:txBody>
      </p:sp>
      <p:sp>
        <p:nvSpPr>
          <p:cNvPr id="93" name="Rectangle 92"/>
          <p:cNvSpPr/>
          <p:nvPr/>
        </p:nvSpPr>
        <p:spPr>
          <a:xfrm>
            <a:off x="8019555" y="16827"/>
            <a:ext cx="3629890" cy="13577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0403777" y="89654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PHP</a:t>
            </a:r>
            <a:endParaRPr lang="en-US" sz="1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8019555" y="148511"/>
            <a:ext cx="362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smtClean="0"/>
              <a:t>From JS </a:t>
            </a:r>
            <a:r>
              <a:rPr lang="en-US" sz="3600" b="1" i="1" dirty="0" smtClean="0"/>
              <a:t>to PHP</a:t>
            </a:r>
            <a:endParaRPr lang="en-US" sz="3600" b="1" i="1" dirty="0"/>
          </a:p>
        </p:txBody>
      </p:sp>
      <p:sp>
        <p:nvSpPr>
          <p:cNvPr id="129" name="Rectangle 128"/>
          <p:cNvSpPr/>
          <p:nvPr/>
        </p:nvSpPr>
        <p:spPr>
          <a:xfrm>
            <a:off x="8043808" y="1513146"/>
            <a:ext cx="3629890" cy="13577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403777" y="239286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PHP</a:t>
            </a:r>
            <a:endParaRPr lang="en-US" sz="18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8037219" y="1647249"/>
            <a:ext cx="363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smtClean="0"/>
              <a:t>Object Oriented Programming</a:t>
            </a:r>
            <a:endParaRPr lang="en-US" sz="18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451" y="-878874"/>
            <a:ext cx="1895856" cy="530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9" y="1014345"/>
            <a:ext cx="203200" cy="13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388" y="-646729"/>
            <a:ext cx="203200" cy="1397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45" y="892273"/>
            <a:ext cx="1596885" cy="446717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45" y="2424174"/>
            <a:ext cx="1596885" cy="446717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45" y="3863738"/>
            <a:ext cx="1596885" cy="446717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9" y="2565008"/>
            <a:ext cx="203200" cy="139700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9" y="3986312"/>
            <a:ext cx="203200" cy="13970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45" y="5394416"/>
            <a:ext cx="1596885" cy="446717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45" y="6926317"/>
            <a:ext cx="1596885" cy="446717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45" y="8365881"/>
            <a:ext cx="1596885" cy="446717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9" y="8534768"/>
            <a:ext cx="203200" cy="139700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9" y="7048486"/>
            <a:ext cx="203200" cy="1397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49" y="5548477"/>
            <a:ext cx="203200" cy="139700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07" y="1001855"/>
            <a:ext cx="203200" cy="139700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07" y="2522538"/>
            <a:ext cx="203200" cy="139700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07" y="3973822"/>
            <a:ext cx="203200" cy="139700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17" y="8522278"/>
            <a:ext cx="203200" cy="13970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07" y="7035996"/>
            <a:ext cx="203200" cy="139700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07" y="5535987"/>
            <a:ext cx="203200" cy="139700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01" y="894385"/>
            <a:ext cx="1596885" cy="446717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01" y="2411296"/>
            <a:ext cx="1596885" cy="446717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01" y="3865850"/>
            <a:ext cx="1596885" cy="446717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01" y="5396528"/>
            <a:ext cx="1596885" cy="446717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61" y="6928429"/>
            <a:ext cx="1596885" cy="446717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271" y="8367993"/>
            <a:ext cx="1596885" cy="446717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06" y="10011955"/>
            <a:ext cx="203200" cy="139700"/>
          </a:xfrm>
          <a:prstGeom prst="rect">
            <a:avLst/>
          </a:prstGeom>
        </p:spPr>
      </p:pic>
      <p:pic>
        <p:nvPicPr>
          <p:cNvPr id="167" name="Picture 1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60" y="9888414"/>
            <a:ext cx="1596885" cy="446717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209" y="1009524"/>
            <a:ext cx="203200" cy="139700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209" y="2520038"/>
            <a:ext cx="203200" cy="139700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573" y="866213"/>
            <a:ext cx="1596885" cy="446717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573" y="2396509"/>
            <a:ext cx="1596885" cy="4467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49192" y="2390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72" name="Rectangle 171"/>
          <p:cNvSpPr/>
          <p:nvPr/>
        </p:nvSpPr>
        <p:spPr>
          <a:xfrm>
            <a:off x="1349192" y="1502408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73" name="Rectangle 172"/>
          <p:cNvSpPr/>
          <p:nvPr/>
        </p:nvSpPr>
        <p:spPr>
          <a:xfrm>
            <a:off x="1349192" y="2988601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74" name="Rectangle 173"/>
          <p:cNvSpPr/>
          <p:nvPr/>
        </p:nvSpPr>
        <p:spPr>
          <a:xfrm>
            <a:off x="1349192" y="4506965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75" name="Rectangle 174"/>
          <p:cNvSpPr/>
          <p:nvPr/>
        </p:nvSpPr>
        <p:spPr>
          <a:xfrm>
            <a:off x="1349192" y="6023124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76" name="Rectangle 175"/>
          <p:cNvSpPr/>
          <p:nvPr/>
        </p:nvSpPr>
        <p:spPr>
          <a:xfrm>
            <a:off x="1349192" y="7524292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77" name="Rectangle 176"/>
          <p:cNvSpPr/>
          <p:nvPr/>
        </p:nvSpPr>
        <p:spPr>
          <a:xfrm>
            <a:off x="5609822" y="2390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78" name="Rectangle 177"/>
          <p:cNvSpPr/>
          <p:nvPr/>
        </p:nvSpPr>
        <p:spPr>
          <a:xfrm>
            <a:off x="5609822" y="1502408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79" name="Rectangle 178"/>
          <p:cNvSpPr/>
          <p:nvPr/>
        </p:nvSpPr>
        <p:spPr>
          <a:xfrm>
            <a:off x="5609822" y="2988601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80" name="Rectangle 179"/>
          <p:cNvSpPr/>
          <p:nvPr/>
        </p:nvSpPr>
        <p:spPr>
          <a:xfrm>
            <a:off x="5609822" y="4506965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81" name="Rectangle 180"/>
          <p:cNvSpPr/>
          <p:nvPr/>
        </p:nvSpPr>
        <p:spPr>
          <a:xfrm>
            <a:off x="5609822" y="6023124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82" name="Rectangle 181"/>
          <p:cNvSpPr/>
          <p:nvPr/>
        </p:nvSpPr>
        <p:spPr>
          <a:xfrm>
            <a:off x="5594832" y="7524292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83" name="Rectangle 182"/>
          <p:cNvSpPr/>
          <p:nvPr/>
        </p:nvSpPr>
        <p:spPr>
          <a:xfrm>
            <a:off x="9446801" y="21674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Junior</a:t>
            </a:r>
            <a:endParaRPr lang="en-US" sz="1050" dirty="0"/>
          </a:p>
        </p:txBody>
      </p:sp>
      <p:sp>
        <p:nvSpPr>
          <p:cNvPr id="184" name="Rectangle 183"/>
          <p:cNvSpPr/>
          <p:nvPr/>
        </p:nvSpPr>
        <p:spPr>
          <a:xfrm>
            <a:off x="9446801" y="1521692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89" name="Rectangle 188"/>
          <p:cNvSpPr/>
          <p:nvPr/>
        </p:nvSpPr>
        <p:spPr>
          <a:xfrm>
            <a:off x="5594832" y="9045320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  <p:sp>
        <p:nvSpPr>
          <p:cNvPr id="190" name="Rectangle 189"/>
          <p:cNvSpPr/>
          <p:nvPr/>
        </p:nvSpPr>
        <p:spPr>
          <a:xfrm>
            <a:off x="19738" y="9049001"/>
            <a:ext cx="3629890" cy="13577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1793296" y="9929583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JavaScript</a:t>
            </a:r>
            <a:endParaRPr lang="en-US" sz="18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200862" y="9217998"/>
            <a:ext cx="323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/>
              <a:t>Begin with JS</a:t>
            </a:r>
            <a:endParaRPr lang="en-US" sz="3600" b="1" i="1" dirty="0"/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39" y="9893274"/>
            <a:ext cx="1596885" cy="446717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43" y="10062161"/>
            <a:ext cx="203200" cy="139700"/>
          </a:xfrm>
          <a:prstGeom prst="rect">
            <a:avLst/>
          </a:prstGeom>
        </p:spPr>
      </p:pic>
      <p:sp>
        <p:nvSpPr>
          <p:cNvPr id="195" name="Rectangle 194"/>
          <p:cNvSpPr/>
          <p:nvPr/>
        </p:nvSpPr>
        <p:spPr>
          <a:xfrm>
            <a:off x="1341686" y="9051685"/>
            <a:ext cx="893654" cy="137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Beginner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3156</TotalTime>
  <Words>60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2017-03-08T21:21:55Z</dcterms:created>
  <dcterms:modified xsi:type="dcterms:W3CDTF">2017-04-10T14:51:47Z</dcterms:modified>
</cp:coreProperties>
</file>