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0"/>
  </p:notesMasterIdLst>
  <p:sldIdLst>
    <p:sldId id="269" r:id="rId5"/>
    <p:sldId id="270" r:id="rId6"/>
    <p:sldId id="271" r:id="rId7"/>
    <p:sldId id="272" r:id="rId8"/>
    <p:sldId id="273" r:id="rId9"/>
    <p:sldId id="274" r:id="rId10"/>
    <p:sldId id="277" r:id="rId11"/>
    <p:sldId id="275" r:id="rId12"/>
    <p:sldId id="278" r:id="rId13"/>
    <p:sldId id="262" r:id="rId14"/>
    <p:sldId id="279" r:id="rId15"/>
    <p:sldId id="276" r:id="rId16"/>
    <p:sldId id="264" r:id="rId17"/>
    <p:sldId id="265" r:id="rId18"/>
    <p:sldId id="266" r:id="rId19"/>
    <p:sldId id="267" r:id="rId20"/>
    <p:sldId id="268" r:id="rId21"/>
    <p:sldId id="288" r:id="rId22"/>
    <p:sldId id="284" r:id="rId23"/>
    <p:sldId id="285" r:id="rId24"/>
    <p:sldId id="286" r:id="rId25"/>
    <p:sldId id="287" r:id="rId26"/>
    <p:sldId id="281" r:id="rId27"/>
    <p:sldId id="280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E4C0D-3988-4804-9209-A2B35ADD270F}" v="315" dt="2021-06-18T02:52:41.308"/>
    <p1510:client id="{9BD5124B-A88A-4FDF-8DE7-72BC570C02E4}" v="13" dt="2021-06-18T02:11:35.471"/>
    <p1510:client id="{C80987FB-B174-4DA9-B451-BFA52969A83F}" v="741" dt="2021-06-18T01:40:40.776"/>
    <p1510:client id="{FFBC94D4-41C1-4A82-A6AC-86FA8F2A44B8}" v="1" dt="2021-06-18T02:11:14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Ignacio Escobar Bedoya" userId="S::jiescobarb@eafit.edu.co::2a0eba2a-8919-47f1-8023-b9ded354c9ad" providerId="AD" clId="Web-{FFBC94D4-41C1-4A82-A6AC-86FA8F2A44B8}"/>
    <pc:docChg chg="modSld">
      <pc:chgData name="Jose Ignacio Escobar Bedoya" userId="S::jiescobarb@eafit.edu.co::2a0eba2a-8919-47f1-8023-b9ded354c9ad" providerId="AD" clId="Web-{FFBC94D4-41C1-4A82-A6AC-86FA8F2A44B8}" dt="2021-06-18T02:11:14.431" v="0" actId="1076"/>
      <pc:docMkLst>
        <pc:docMk/>
      </pc:docMkLst>
      <pc:sldChg chg="modSp">
        <pc:chgData name="Jose Ignacio Escobar Bedoya" userId="S::jiescobarb@eafit.edu.co::2a0eba2a-8919-47f1-8023-b9ded354c9ad" providerId="AD" clId="Web-{FFBC94D4-41C1-4A82-A6AC-86FA8F2A44B8}" dt="2021-06-18T02:11:14.431" v="0" actId="1076"/>
        <pc:sldMkLst>
          <pc:docMk/>
          <pc:sldMk cId="1369980689" sldId="271"/>
        </pc:sldMkLst>
        <pc:spChg chg="mod">
          <ac:chgData name="Jose Ignacio Escobar Bedoya" userId="S::jiescobarb@eafit.edu.co::2a0eba2a-8919-47f1-8023-b9ded354c9ad" providerId="AD" clId="Web-{FFBC94D4-41C1-4A82-A6AC-86FA8F2A44B8}" dt="2021-06-18T02:11:14.431" v="0" actId="1076"/>
          <ac:spMkLst>
            <pc:docMk/>
            <pc:sldMk cId="1369980689" sldId="271"/>
            <ac:spMk id="5" creationId="{00000000-0000-0000-0000-000000000000}"/>
          </ac:spMkLst>
        </pc:spChg>
      </pc:sldChg>
    </pc:docChg>
  </pc:docChgLst>
  <pc:docChgLst>
    <pc:chgData name="Jose Ignacio Escobar Bedoya" userId="S::jiescobarb@eafit.edu.co::2a0eba2a-8919-47f1-8023-b9ded354c9ad" providerId="AD" clId="Web-{6BEE4C0D-3988-4804-9209-A2B35ADD270F}"/>
    <pc:docChg chg="delSld modSld">
      <pc:chgData name="Jose Ignacio Escobar Bedoya" userId="S::jiescobarb@eafit.edu.co::2a0eba2a-8919-47f1-8023-b9ded354c9ad" providerId="AD" clId="Web-{6BEE4C0D-3988-4804-9209-A2B35ADD270F}" dt="2021-06-18T02:52:41.308" v="163" actId="20577"/>
      <pc:docMkLst>
        <pc:docMk/>
      </pc:docMkLst>
      <pc:sldChg chg="modSp">
        <pc:chgData name="Jose Ignacio Escobar Bedoya" userId="S::jiescobarb@eafit.edu.co::2a0eba2a-8919-47f1-8023-b9ded354c9ad" providerId="AD" clId="Web-{6BEE4C0D-3988-4804-9209-A2B35ADD270F}" dt="2021-06-18T02:52:22.526" v="155" actId="20577"/>
        <pc:sldMkLst>
          <pc:docMk/>
          <pc:sldMk cId="0" sldId="268"/>
        </pc:sldMkLst>
        <pc:spChg chg="mod">
          <ac:chgData name="Jose Ignacio Escobar Bedoya" userId="S::jiescobarb@eafit.edu.co::2a0eba2a-8919-47f1-8023-b9ded354c9ad" providerId="AD" clId="Web-{6BEE4C0D-3988-4804-9209-A2B35ADD270F}" dt="2021-06-18T02:52:17.198" v="150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Jose Ignacio Escobar Bedoya" userId="S::jiescobarb@eafit.edu.co::2a0eba2a-8919-47f1-8023-b9ded354c9ad" providerId="AD" clId="Web-{6BEE4C0D-3988-4804-9209-A2B35ADD270F}" dt="2021-06-18T02:52:22.526" v="155" actId="20577"/>
          <ac:spMkLst>
            <pc:docMk/>
            <pc:sldMk cId="0" sldId="268"/>
            <ac:spMk id="152" creationId="{00000000-0000-0000-0000-000000000000}"/>
          </ac:spMkLst>
        </pc:spChg>
      </pc:sldChg>
      <pc:sldChg chg="modSp">
        <pc:chgData name="Jose Ignacio Escobar Bedoya" userId="S::jiescobarb@eafit.edu.co::2a0eba2a-8919-47f1-8023-b9ded354c9ad" providerId="AD" clId="Web-{6BEE4C0D-3988-4804-9209-A2B35ADD270F}" dt="2021-06-18T02:23:31.608" v="4" actId="20577"/>
        <pc:sldMkLst>
          <pc:docMk/>
          <pc:sldMk cId="3880664178" sldId="269"/>
        </pc:sldMkLst>
        <pc:spChg chg="mod">
          <ac:chgData name="Jose Ignacio Escobar Bedoya" userId="S::jiescobarb@eafit.edu.co::2a0eba2a-8919-47f1-8023-b9ded354c9ad" providerId="AD" clId="Web-{6BEE4C0D-3988-4804-9209-A2B35ADD270F}" dt="2021-06-18T02:23:31.608" v="4" actId="20577"/>
          <ac:spMkLst>
            <pc:docMk/>
            <pc:sldMk cId="3880664178" sldId="269"/>
            <ac:spMk id="6" creationId="{00000000-0000-0000-0000-000000000000}"/>
          </ac:spMkLst>
        </pc:spChg>
      </pc:sldChg>
      <pc:sldChg chg="modSp">
        <pc:chgData name="Jose Ignacio Escobar Bedoya" userId="S::jiescobarb@eafit.edu.co::2a0eba2a-8919-47f1-8023-b9ded354c9ad" providerId="AD" clId="Web-{6BEE4C0D-3988-4804-9209-A2B35ADD270F}" dt="2021-06-18T02:25:01.969" v="5" actId="1076"/>
        <pc:sldMkLst>
          <pc:docMk/>
          <pc:sldMk cId="1369980689" sldId="271"/>
        </pc:sldMkLst>
        <pc:spChg chg="mod">
          <ac:chgData name="Jose Ignacio Escobar Bedoya" userId="S::jiescobarb@eafit.edu.co::2a0eba2a-8919-47f1-8023-b9ded354c9ad" providerId="AD" clId="Web-{6BEE4C0D-3988-4804-9209-A2B35ADD270F}" dt="2021-06-18T02:25:01.969" v="5" actId="1076"/>
          <ac:spMkLst>
            <pc:docMk/>
            <pc:sldMk cId="1369980689" sldId="271"/>
            <ac:spMk id="5" creationId="{00000000-0000-0000-0000-000000000000}"/>
          </ac:spMkLst>
        </pc:spChg>
      </pc:sldChg>
      <pc:sldChg chg="del">
        <pc:chgData name="Jose Ignacio Escobar Bedoya" userId="S::jiescobarb@eafit.edu.co::2a0eba2a-8919-47f1-8023-b9ded354c9ad" providerId="AD" clId="Web-{6BEE4C0D-3988-4804-9209-A2B35ADD270F}" dt="2021-06-18T02:42:09.730" v="6"/>
        <pc:sldMkLst>
          <pc:docMk/>
          <pc:sldMk cId="1021039966" sldId="283"/>
        </pc:sldMkLst>
      </pc:sldChg>
      <pc:sldChg chg="addSp modSp">
        <pc:chgData name="Jose Ignacio Escobar Bedoya" userId="S::jiescobarb@eafit.edu.co::2a0eba2a-8919-47f1-8023-b9ded354c9ad" providerId="AD" clId="Web-{6BEE4C0D-3988-4804-9209-A2B35ADD270F}" dt="2021-06-18T02:52:41.308" v="163" actId="20577"/>
        <pc:sldMkLst>
          <pc:docMk/>
          <pc:sldMk cId="2428383656" sldId="284"/>
        </pc:sldMkLst>
        <pc:spChg chg="mod">
          <ac:chgData name="Jose Ignacio Escobar Bedoya" userId="S::jiescobarb@eafit.edu.co::2a0eba2a-8919-47f1-8023-b9ded354c9ad" providerId="AD" clId="Web-{6BEE4C0D-3988-4804-9209-A2B35ADD270F}" dt="2021-06-18T02:48:43.193" v="7" actId="1076"/>
          <ac:spMkLst>
            <pc:docMk/>
            <pc:sldMk cId="2428383656" sldId="284"/>
            <ac:spMk id="3" creationId="{7B1F34AD-0019-473E-B608-37189069CDD4}"/>
          </ac:spMkLst>
        </pc:spChg>
        <pc:spChg chg="mod">
          <ac:chgData name="Jose Ignacio Escobar Bedoya" userId="S::jiescobarb@eafit.edu.co::2a0eba2a-8919-47f1-8023-b9ded354c9ad" providerId="AD" clId="Web-{6BEE4C0D-3988-4804-9209-A2B35ADD270F}" dt="2021-06-18T02:48:43.193" v="8" actId="1076"/>
          <ac:spMkLst>
            <pc:docMk/>
            <pc:sldMk cId="2428383656" sldId="284"/>
            <ac:spMk id="4" creationId="{C077DCCB-7B17-478B-BCE1-2642755577EB}"/>
          </ac:spMkLst>
        </pc:spChg>
        <pc:spChg chg="mod">
          <ac:chgData name="Jose Ignacio Escobar Bedoya" userId="S::jiescobarb@eafit.edu.co::2a0eba2a-8919-47f1-8023-b9ded354c9ad" providerId="AD" clId="Web-{6BEE4C0D-3988-4804-9209-A2B35ADD270F}" dt="2021-06-18T02:50:48.446" v="110" actId="1076"/>
          <ac:spMkLst>
            <pc:docMk/>
            <pc:sldMk cId="2428383656" sldId="284"/>
            <ac:spMk id="5" creationId="{5ED7E51A-BD2C-4DBF-A5C5-10DA75DC15D3}"/>
          </ac:spMkLst>
        </pc:spChg>
        <pc:spChg chg="mod">
          <ac:chgData name="Jose Ignacio Escobar Bedoya" userId="S::jiescobarb@eafit.edu.co::2a0eba2a-8919-47f1-8023-b9ded354c9ad" providerId="AD" clId="Web-{6BEE4C0D-3988-4804-9209-A2B35ADD270F}" dt="2021-06-18T02:52:41.308" v="163" actId="20577"/>
          <ac:spMkLst>
            <pc:docMk/>
            <pc:sldMk cId="2428383656" sldId="284"/>
            <ac:spMk id="6" creationId="{33F211F9-C50C-4DB1-A505-EF735F8EFB47}"/>
          </ac:spMkLst>
        </pc:spChg>
        <pc:spChg chg="add mod">
          <ac:chgData name="Jose Ignacio Escobar Bedoya" userId="S::jiescobarb@eafit.edu.co::2a0eba2a-8919-47f1-8023-b9ded354c9ad" providerId="AD" clId="Web-{6BEE4C0D-3988-4804-9209-A2B35ADD270F}" dt="2021-06-18T02:50:30.180" v="107" actId="1076"/>
          <ac:spMkLst>
            <pc:docMk/>
            <pc:sldMk cId="2428383656" sldId="284"/>
            <ac:spMk id="7" creationId="{CC6A073B-41AF-4159-A143-46DC812981EB}"/>
          </ac:spMkLst>
        </pc:spChg>
        <pc:spChg chg="add mod">
          <ac:chgData name="Jose Ignacio Escobar Bedoya" userId="S::jiescobarb@eafit.edu.co::2a0eba2a-8919-47f1-8023-b9ded354c9ad" providerId="AD" clId="Web-{6BEE4C0D-3988-4804-9209-A2B35ADD270F}" dt="2021-06-18T02:50:25.851" v="106" actId="1076"/>
          <ac:spMkLst>
            <pc:docMk/>
            <pc:sldMk cId="2428383656" sldId="284"/>
            <ac:spMk id="8" creationId="{4A138081-9C78-42F2-A9E4-B6294F04C514}"/>
          </ac:spMkLst>
        </pc:spChg>
        <pc:spChg chg="mod">
          <ac:chgData name="Jose Ignacio Escobar Bedoya" userId="S::jiescobarb@eafit.edu.co::2a0eba2a-8919-47f1-8023-b9ded354c9ad" providerId="AD" clId="Web-{6BEE4C0D-3988-4804-9209-A2B35ADD270F}" dt="2021-06-18T02:50:22.273" v="105" actId="1076"/>
          <ac:spMkLst>
            <pc:docMk/>
            <pc:sldMk cId="2428383656" sldId="284"/>
            <ac:spMk id="10" creationId="{8EC9CEF7-18D2-4F93-B9B3-1EC7992D95BF}"/>
          </ac:spMkLst>
        </pc:spChg>
        <pc:picChg chg="mod">
          <ac:chgData name="Jose Ignacio Escobar Bedoya" userId="S::jiescobarb@eafit.edu.co::2a0eba2a-8919-47f1-8023-b9ded354c9ad" providerId="AD" clId="Web-{6BEE4C0D-3988-4804-9209-A2B35ADD270F}" dt="2021-06-18T02:50:51.086" v="111" actId="1076"/>
          <ac:picMkLst>
            <pc:docMk/>
            <pc:sldMk cId="2428383656" sldId="284"/>
            <ac:picMk id="1026" creationId="{3D4AA0FB-1E90-41CB-9FCB-014CBC8A9E0A}"/>
          </ac:picMkLst>
        </pc:picChg>
        <pc:picChg chg="mod">
          <ac:chgData name="Jose Ignacio Escobar Bedoya" userId="S::jiescobarb@eafit.edu.co::2a0eba2a-8919-47f1-8023-b9ded354c9ad" providerId="AD" clId="Web-{6BEE4C0D-3988-4804-9209-A2B35ADD270F}" dt="2021-06-18T02:50:36.039" v="108" actId="1076"/>
          <ac:picMkLst>
            <pc:docMk/>
            <pc:sldMk cId="2428383656" sldId="284"/>
            <ac:picMk id="1028" creationId="{87C733BF-0D66-4AE4-A077-771D5118ED33}"/>
          </ac:picMkLst>
        </pc:picChg>
      </pc:sldChg>
    </pc:docChg>
  </pc:docChgLst>
  <pc:docChgLst>
    <pc:chgData name="Jose Ignacio Escobar Bedoya" userId="S::jiescobarb@eafit.edu.co::2a0eba2a-8919-47f1-8023-b9ded354c9ad" providerId="AD" clId="Web-{C80987FB-B174-4DA9-B451-BFA52969A83F}"/>
    <pc:docChg chg="addSld delSld modSld sldOrd">
      <pc:chgData name="Jose Ignacio Escobar Bedoya" userId="S::jiescobarb@eafit.edu.co::2a0eba2a-8919-47f1-8023-b9ded354c9ad" providerId="AD" clId="Web-{C80987FB-B174-4DA9-B451-BFA52969A83F}" dt="2021-06-18T01:40:40.776" v="399"/>
      <pc:docMkLst>
        <pc:docMk/>
      </pc:docMkLst>
      <pc:sldChg chg="modSp ord">
        <pc:chgData name="Jose Ignacio Escobar Bedoya" userId="S::jiescobarb@eafit.edu.co::2a0eba2a-8919-47f1-8023-b9ded354c9ad" providerId="AD" clId="Web-{C80987FB-B174-4DA9-B451-BFA52969A83F}" dt="2021-06-18T01:37:24.834" v="298" actId="20577"/>
        <pc:sldMkLst>
          <pc:docMk/>
          <pc:sldMk cId="0" sldId="262"/>
        </pc:sldMkLst>
        <pc:spChg chg="mod">
          <ac:chgData name="Jose Ignacio Escobar Bedoya" userId="S::jiescobarb@eafit.edu.co::2a0eba2a-8919-47f1-8023-b9ded354c9ad" providerId="AD" clId="Web-{C80987FB-B174-4DA9-B451-BFA52969A83F}" dt="2021-06-18T01:37:24.834" v="298" actId="20577"/>
          <ac:spMkLst>
            <pc:docMk/>
            <pc:sldMk cId="0" sldId="262"/>
            <ac:spMk id="97" creationId="{00000000-0000-0000-0000-000000000000}"/>
          </ac:spMkLst>
        </pc:spChg>
        <pc:picChg chg="mod">
          <ac:chgData name="Jose Ignacio Escobar Bedoya" userId="S::jiescobarb@eafit.edu.co::2a0eba2a-8919-47f1-8023-b9ded354c9ad" providerId="AD" clId="Web-{C80987FB-B174-4DA9-B451-BFA52969A83F}" dt="2021-06-18T01:23:01.816" v="46" actId="1076"/>
          <ac:picMkLst>
            <pc:docMk/>
            <pc:sldMk cId="0" sldId="262"/>
            <ac:picMk id="96" creationId="{00000000-0000-0000-0000-000000000000}"/>
          </ac:picMkLst>
        </pc:picChg>
        <pc:picChg chg="mod">
          <ac:chgData name="Jose Ignacio Escobar Bedoya" userId="S::jiescobarb@eafit.edu.co::2a0eba2a-8919-47f1-8023-b9ded354c9ad" providerId="AD" clId="Web-{C80987FB-B174-4DA9-B451-BFA52969A83F}" dt="2021-06-18T01:22:59.722" v="45" actId="1076"/>
          <ac:picMkLst>
            <pc:docMk/>
            <pc:sldMk cId="0" sldId="262"/>
            <ac:picMk id="98" creationId="{00000000-0000-0000-0000-000000000000}"/>
          </ac:picMkLst>
        </pc:picChg>
      </pc:sldChg>
      <pc:sldChg chg="del">
        <pc:chgData name="Jose Ignacio Escobar Bedoya" userId="S::jiescobarb@eafit.edu.co::2a0eba2a-8919-47f1-8023-b9ded354c9ad" providerId="AD" clId="Web-{C80987FB-B174-4DA9-B451-BFA52969A83F}" dt="2021-06-18T01:20:55.236" v="0"/>
        <pc:sldMkLst>
          <pc:docMk/>
          <pc:sldMk cId="0" sldId="263"/>
        </pc:sldMkLst>
      </pc:sldChg>
      <pc:sldChg chg="modSp ord">
        <pc:chgData name="Jose Ignacio Escobar Bedoya" userId="S::jiescobarb@eafit.edu.co::2a0eba2a-8919-47f1-8023-b9ded354c9ad" providerId="AD" clId="Web-{C80987FB-B174-4DA9-B451-BFA52969A83F}" dt="2021-06-18T01:23:09.363" v="47" actId="1076"/>
        <pc:sldMkLst>
          <pc:docMk/>
          <pc:sldMk cId="361399166" sldId="274"/>
        </pc:sldMkLst>
        <pc:picChg chg="mod">
          <ac:chgData name="Jose Ignacio Escobar Bedoya" userId="S::jiescobarb@eafit.edu.co::2a0eba2a-8919-47f1-8023-b9ded354c9ad" providerId="AD" clId="Web-{C80987FB-B174-4DA9-B451-BFA52969A83F}" dt="2021-06-18T01:23:09.363" v="47" actId="1076"/>
          <ac:picMkLst>
            <pc:docMk/>
            <pc:sldMk cId="361399166" sldId="274"/>
            <ac:picMk id="6" creationId="{00000000-0000-0000-0000-000000000000}"/>
          </ac:picMkLst>
        </pc:picChg>
      </pc:sldChg>
      <pc:sldChg chg="modSp ord">
        <pc:chgData name="Jose Ignacio Escobar Bedoya" userId="S::jiescobarb@eafit.edu.co::2a0eba2a-8919-47f1-8023-b9ded354c9ad" providerId="AD" clId="Web-{C80987FB-B174-4DA9-B451-BFA52969A83F}" dt="2021-06-18T01:36:45.755" v="264"/>
        <pc:sldMkLst>
          <pc:docMk/>
          <pc:sldMk cId="562179501" sldId="275"/>
        </pc:sldMkLst>
        <pc:spChg chg="mod">
          <ac:chgData name="Jose Ignacio Escobar Bedoya" userId="S::jiescobarb@eafit.edu.co::2a0eba2a-8919-47f1-8023-b9ded354c9ad" providerId="AD" clId="Web-{C80987FB-B174-4DA9-B451-BFA52969A83F}" dt="2021-06-18T01:36:45.755" v="264"/>
          <ac:spMkLst>
            <pc:docMk/>
            <pc:sldMk cId="562179501" sldId="275"/>
            <ac:spMk id="102" creationId="{00000000-0000-0000-0000-000000000000}"/>
          </ac:spMkLst>
        </pc:spChg>
      </pc:sldChg>
      <pc:sldChg chg="addSp delSp modSp new ord">
        <pc:chgData name="Jose Ignacio Escobar Bedoya" userId="S::jiescobarb@eafit.edu.co::2a0eba2a-8919-47f1-8023-b9ded354c9ad" providerId="AD" clId="Web-{C80987FB-B174-4DA9-B451-BFA52969A83F}" dt="2021-06-18T01:40:40.776" v="399"/>
        <pc:sldMkLst>
          <pc:docMk/>
          <pc:sldMk cId="4045879275" sldId="276"/>
        </pc:sldMkLst>
        <pc:spChg chg="add mod">
          <ac:chgData name="Jose Ignacio Escobar Bedoya" userId="S::jiescobarb@eafit.edu.co::2a0eba2a-8919-47f1-8023-b9ded354c9ad" providerId="AD" clId="Web-{C80987FB-B174-4DA9-B451-BFA52969A83F}" dt="2021-06-18T01:40:40.776" v="399"/>
          <ac:spMkLst>
            <pc:docMk/>
            <pc:sldMk cId="4045879275" sldId="276"/>
            <ac:spMk id="8" creationId="{863F0D28-4580-4A1F-99E0-6C88BA3B9BFE}"/>
          </ac:spMkLst>
        </pc:spChg>
        <pc:spChg chg="add mod">
          <ac:chgData name="Jose Ignacio Escobar Bedoya" userId="S::jiescobarb@eafit.edu.co::2a0eba2a-8919-47f1-8023-b9ded354c9ad" providerId="AD" clId="Web-{C80987FB-B174-4DA9-B451-BFA52969A83F}" dt="2021-06-18T01:35:22.785" v="255" actId="1076"/>
          <ac:spMkLst>
            <pc:docMk/>
            <pc:sldMk cId="4045879275" sldId="276"/>
            <ac:spMk id="28" creationId="{3730EF49-4347-45A6-AFF2-00F5838916E4}"/>
          </ac:spMkLst>
        </pc:spChg>
        <pc:spChg chg="add mod">
          <ac:chgData name="Jose Ignacio Escobar Bedoya" userId="S::jiescobarb@eafit.edu.co::2a0eba2a-8919-47f1-8023-b9ded354c9ad" providerId="AD" clId="Web-{C80987FB-B174-4DA9-B451-BFA52969A83F}" dt="2021-06-18T01:35:25.879" v="256" actId="1076"/>
          <ac:spMkLst>
            <pc:docMk/>
            <pc:sldMk cId="4045879275" sldId="276"/>
            <ac:spMk id="29" creationId="{F4C14120-36EC-4C0D-B370-8DA26585340D}"/>
          </ac:spMkLst>
        </pc:spChg>
        <pc:graphicFrameChg chg="add del mod modGraphic">
          <ac:chgData name="Jose Ignacio Escobar Bedoya" userId="S::jiescobarb@eafit.edu.co::2a0eba2a-8919-47f1-8023-b9ded354c9ad" providerId="AD" clId="Web-{C80987FB-B174-4DA9-B451-BFA52969A83F}" dt="2021-06-18T01:25:28.022" v="53"/>
          <ac:graphicFrameMkLst>
            <pc:docMk/>
            <pc:sldMk cId="4045879275" sldId="276"/>
            <ac:graphicFrameMk id="9" creationId="{31C2C3AA-3A1C-4159-869D-2FF80EDD7B80}"/>
          </ac:graphicFrameMkLst>
        </pc:graphicFrameChg>
        <pc:picChg chg="add">
          <ac:chgData name="Jose Ignacio Escobar Bedoya" userId="S::jiescobarb@eafit.edu.co::2a0eba2a-8919-47f1-8023-b9ded354c9ad" providerId="AD" clId="Web-{C80987FB-B174-4DA9-B451-BFA52969A83F}" dt="2021-06-18T01:21:08.986" v="2"/>
          <ac:picMkLst>
            <pc:docMk/>
            <pc:sldMk cId="4045879275" sldId="276"/>
            <ac:picMk id="3" creationId="{7CA1283D-76AF-4A50-B163-556871AB31B6}"/>
          </ac:picMkLst>
        </pc:picChg>
        <pc:picChg chg="add del">
          <ac:chgData name="Jose Ignacio Escobar Bedoya" userId="S::jiescobarb@eafit.edu.co::2a0eba2a-8919-47f1-8023-b9ded354c9ad" providerId="AD" clId="Web-{C80987FB-B174-4DA9-B451-BFA52969A83F}" dt="2021-06-18T01:21:28.533" v="5"/>
          <ac:picMkLst>
            <pc:docMk/>
            <pc:sldMk cId="4045879275" sldId="276"/>
            <ac:picMk id="5" creationId="{1FEEB9CA-4031-44E1-9D75-FC90E8FEE7FE}"/>
          </ac:picMkLst>
        </pc:picChg>
        <pc:picChg chg="add mod">
          <ac:chgData name="Jose Ignacio Escobar Bedoya" userId="S::jiescobarb@eafit.edu.co::2a0eba2a-8919-47f1-8023-b9ded354c9ad" providerId="AD" clId="Web-{C80987FB-B174-4DA9-B451-BFA52969A83F}" dt="2021-06-18T01:23:47.536" v="49" actId="1076"/>
          <ac:picMkLst>
            <pc:docMk/>
            <pc:sldMk cId="4045879275" sldId="276"/>
            <ac:picMk id="6" creationId="{AD6978A3-C981-427C-9F81-0603C5D9D1C8}"/>
          </ac:picMkLst>
        </pc:picChg>
        <pc:picChg chg="add del mod">
          <ac:chgData name="Jose Ignacio Escobar Bedoya" userId="S::jiescobarb@eafit.edu.co::2a0eba2a-8919-47f1-8023-b9ded354c9ad" providerId="AD" clId="Web-{C80987FB-B174-4DA9-B451-BFA52969A83F}" dt="2021-06-18T01:37:35.741" v="299"/>
          <ac:picMkLst>
            <pc:docMk/>
            <pc:sldMk cId="4045879275" sldId="276"/>
            <ac:picMk id="30" creationId="{90EA2304-2A71-4648-848C-A140F93FD15E}"/>
          </ac:picMkLst>
        </pc:picChg>
        <pc:picChg chg="add mod">
          <ac:chgData name="Jose Ignacio Escobar Bedoya" userId="S::jiescobarb@eafit.edu.co::2a0eba2a-8919-47f1-8023-b9ded354c9ad" providerId="AD" clId="Web-{C80987FB-B174-4DA9-B451-BFA52969A83F}" dt="2021-06-18T01:37:53.553" v="303" actId="1076"/>
          <ac:picMkLst>
            <pc:docMk/>
            <pc:sldMk cId="4045879275" sldId="276"/>
            <ac:picMk id="31" creationId="{FC5ED772-827C-4CA7-A20A-F0CFC2D1AB0F}"/>
          </ac:picMkLst>
        </pc:picChg>
        <pc:picChg chg="add mod">
          <ac:chgData name="Jose Ignacio Escobar Bedoya" userId="S::jiescobarb@eafit.edu.co::2a0eba2a-8919-47f1-8023-b9ded354c9ad" providerId="AD" clId="Web-{C80987FB-B174-4DA9-B451-BFA52969A83F}" dt="2021-06-18T01:37:51.585" v="302" actId="14100"/>
          <ac:picMkLst>
            <pc:docMk/>
            <pc:sldMk cId="4045879275" sldId="276"/>
            <ac:picMk id="32" creationId="{69B7C5FE-B396-4C10-BC55-91FCFB9264E5}"/>
          </ac:picMkLst>
        </pc:picChg>
      </pc:sldChg>
      <pc:sldChg chg="modSp add ord replId">
        <pc:chgData name="Jose Ignacio Escobar Bedoya" userId="S::jiescobarb@eafit.edu.co::2a0eba2a-8919-47f1-8023-b9ded354c9ad" providerId="AD" clId="Web-{C80987FB-B174-4DA9-B451-BFA52969A83F}" dt="2021-06-18T01:39:13.571" v="338" actId="1076"/>
        <pc:sldMkLst>
          <pc:docMk/>
          <pc:sldMk cId="4055381539" sldId="277"/>
        </pc:sldMkLst>
        <pc:spChg chg="mod">
          <ac:chgData name="Jose Ignacio Escobar Bedoya" userId="S::jiescobarb@eafit.edu.co::2a0eba2a-8919-47f1-8023-b9ded354c9ad" providerId="AD" clId="Web-{C80987FB-B174-4DA9-B451-BFA52969A83F}" dt="2021-06-18T01:39:13.571" v="338" actId="1076"/>
          <ac:spMkLst>
            <pc:docMk/>
            <pc:sldMk cId="4055381539" sldId="277"/>
            <ac:spMk id="114" creationId="{00000000-0000-0000-0000-000000000000}"/>
          </ac:spMkLst>
        </pc:spChg>
      </pc:sldChg>
      <pc:sldChg chg="modSp add ord replId">
        <pc:chgData name="Jose Ignacio Escobar Bedoya" userId="S::jiescobarb@eafit.edu.co::2a0eba2a-8919-47f1-8023-b9ded354c9ad" providerId="AD" clId="Web-{C80987FB-B174-4DA9-B451-BFA52969A83F}" dt="2021-06-18T01:39:50.790" v="348" actId="20577"/>
        <pc:sldMkLst>
          <pc:docMk/>
          <pc:sldMk cId="1902287558" sldId="278"/>
        </pc:sldMkLst>
        <pc:spChg chg="mod">
          <ac:chgData name="Jose Ignacio Escobar Bedoya" userId="S::jiescobarb@eafit.edu.co::2a0eba2a-8919-47f1-8023-b9ded354c9ad" providerId="AD" clId="Web-{C80987FB-B174-4DA9-B451-BFA52969A83F}" dt="2021-06-18T01:39:50.790" v="348" actId="20577"/>
          <ac:spMkLst>
            <pc:docMk/>
            <pc:sldMk cId="1902287558" sldId="278"/>
            <ac:spMk id="114" creationId="{00000000-0000-0000-0000-000000000000}"/>
          </ac:spMkLst>
        </pc:spChg>
      </pc:sldChg>
      <pc:sldChg chg="modSp add ord replId">
        <pc:chgData name="Jose Ignacio Escobar Bedoya" userId="S::jiescobarb@eafit.edu.co::2a0eba2a-8919-47f1-8023-b9ded354c9ad" providerId="AD" clId="Web-{C80987FB-B174-4DA9-B451-BFA52969A83F}" dt="2021-06-18T01:40:27.260" v="387" actId="20577"/>
        <pc:sldMkLst>
          <pc:docMk/>
          <pc:sldMk cId="3340480554" sldId="279"/>
        </pc:sldMkLst>
        <pc:spChg chg="mod">
          <ac:chgData name="Jose Ignacio Escobar Bedoya" userId="S::jiescobarb@eafit.edu.co::2a0eba2a-8919-47f1-8023-b9ded354c9ad" providerId="AD" clId="Web-{C80987FB-B174-4DA9-B451-BFA52969A83F}" dt="2021-06-18T01:40:27.260" v="387" actId="20577"/>
          <ac:spMkLst>
            <pc:docMk/>
            <pc:sldMk cId="3340480554" sldId="279"/>
            <ac:spMk id="114" creationId="{00000000-0000-0000-0000-000000000000}"/>
          </ac:spMkLst>
        </pc:spChg>
      </pc:sldChg>
    </pc:docChg>
  </pc:docChgLst>
  <pc:docChgLst>
    <pc:chgData name="Camilo Rivera Bedoya" userId="S::criverab@eafit.edu.co::0444fedf-6c3a-4d8e-9b7b-28ff1155d590" providerId="AD" clId="Web-{9BD5124B-A88A-4FDF-8DE7-72BC570C02E4}"/>
    <pc:docChg chg="addSld delSld modSld">
      <pc:chgData name="Camilo Rivera Bedoya" userId="S::criverab@eafit.edu.co::0444fedf-6c3a-4d8e-9b7b-28ff1155d590" providerId="AD" clId="Web-{9BD5124B-A88A-4FDF-8DE7-72BC570C02E4}" dt="2021-06-18T02:11:35.471" v="12"/>
      <pc:docMkLst>
        <pc:docMk/>
      </pc:docMkLst>
      <pc:sldChg chg="add replId">
        <pc:chgData name="Camilo Rivera Bedoya" userId="S::criverab@eafit.edu.co::0444fedf-6c3a-4d8e-9b7b-28ff1155d590" providerId="AD" clId="Web-{9BD5124B-A88A-4FDF-8DE7-72BC570C02E4}" dt="2021-06-18T02:11:35.471" v="12"/>
        <pc:sldMkLst>
          <pc:docMk/>
          <pc:sldMk cId="1021039966" sldId="283"/>
        </pc:sldMkLst>
      </pc:sldChg>
      <pc:sldChg chg="addSp delSp modSp add del replId">
        <pc:chgData name="Camilo Rivera Bedoya" userId="S::criverab@eafit.edu.co::0444fedf-6c3a-4d8e-9b7b-28ff1155d590" providerId="AD" clId="Web-{9BD5124B-A88A-4FDF-8DE7-72BC570C02E4}" dt="2021-06-18T02:11:33.033" v="11"/>
        <pc:sldMkLst>
          <pc:docMk/>
          <pc:sldMk cId="1239906436" sldId="283"/>
        </pc:sldMkLst>
        <pc:spChg chg="del">
          <ac:chgData name="Camilo Rivera Bedoya" userId="S::criverab@eafit.edu.co::0444fedf-6c3a-4d8e-9b7b-28ff1155d590" providerId="AD" clId="Web-{9BD5124B-A88A-4FDF-8DE7-72BC570C02E4}" dt="2021-06-18T02:11:04.235" v="2"/>
          <ac:spMkLst>
            <pc:docMk/>
            <pc:sldMk cId="1239906436" sldId="283"/>
            <ac:spMk id="148" creationId="{00000000-0000-0000-0000-000000000000}"/>
          </ac:spMkLst>
        </pc:spChg>
        <pc:spChg chg="del">
          <ac:chgData name="Camilo Rivera Bedoya" userId="S::criverab@eafit.edu.co::0444fedf-6c3a-4d8e-9b7b-28ff1155d590" providerId="AD" clId="Web-{9BD5124B-A88A-4FDF-8DE7-72BC570C02E4}" dt="2021-06-18T02:11:09.548" v="6"/>
          <ac:spMkLst>
            <pc:docMk/>
            <pc:sldMk cId="1239906436" sldId="283"/>
            <ac:spMk id="149" creationId="{00000000-0000-0000-0000-000000000000}"/>
          </ac:spMkLst>
        </pc:spChg>
        <pc:spChg chg="del">
          <ac:chgData name="Camilo Rivera Bedoya" userId="S::criverab@eafit.edu.co::0444fedf-6c3a-4d8e-9b7b-28ff1155d590" providerId="AD" clId="Web-{9BD5124B-A88A-4FDF-8DE7-72BC570C02E4}" dt="2021-06-18T02:11:02.079" v="1"/>
          <ac:spMkLst>
            <pc:docMk/>
            <pc:sldMk cId="1239906436" sldId="283"/>
            <ac:spMk id="150" creationId="{00000000-0000-0000-0000-000000000000}"/>
          </ac:spMkLst>
        </pc:spChg>
        <pc:spChg chg="del">
          <ac:chgData name="Camilo Rivera Bedoya" userId="S::criverab@eafit.edu.co::0444fedf-6c3a-4d8e-9b7b-28ff1155d590" providerId="AD" clId="Web-{9BD5124B-A88A-4FDF-8DE7-72BC570C02E4}" dt="2021-06-18T02:11:05.610" v="3"/>
          <ac:spMkLst>
            <pc:docMk/>
            <pc:sldMk cId="1239906436" sldId="283"/>
            <ac:spMk id="151" creationId="{00000000-0000-0000-0000-000000000000}"/>
          </ac:spMkLst>
        </pc:spChg>
        <pc:spChg chg="del">
          <ac:chgData name="Camilo Rivera Bedoya" userId="S::criverab@eafit.edu.co::0444fedf-6c3a-4d8e-9b7b-28ff1155d590" providerId="AD" clId="Web-{9BD5124B-A88A-4FDF-8DE7-72BC570C02E4}" dt="2021-06-18T02:11:09.548" v="5"/>
          <ac:spMkLst>
            <pc:docMk/>
            <pc:sldMk cId="1239906436" sldId="283"/>
            <ac:spMk id="152" creationId="{00000000-0000-0000-0000-000000000000}"/>
          </ac:spMkLst>
        </pc:spChg>
        <pc:picChg chg="add del mod">
          <ac:chgData name="Camilo Rivera Bedoya" userId="S::criverab@eafit.edu.co::0444fedf-6c3a-4d8e-9b7b-28ff1155d590" providerId="AD" clId="Web-{9BD5124B-A88A-4FDF-8DE7-72BC570C02E4}" dt="2021-06-18T02:11:27.970" v="10"/>
          <ac:picMkLst>
            <pc:docMk/>
            <pc:sldMk cId="1239906436" sldId="283"/>
            <ac:picMk id="2" creationId="{11C73FCC-7BB8-4FBA-A6B5-594E5121B542}"/>
          </ac:picMkLst>
        </pc:picChg>
        <pc:picChg chg="del">
          <ac:chgData name="Camilo Rivera Bedoya" userId="S::criverab@eafit.edu.co::0444fedf-6c3a-4d8e-9b7b-28ff1155d590" providerId="AD" clId="Web-{9BD5124B-A88A-4FDF-8DE7-72BC570C02E4}" dt="2021-06-18T02:11:09.548" v="4"/>
          <ac:picMkLst>
            <pc:docMk/>
            <pc:sldMk cId="1239906436" sldId="283"/>
            <ac:picMk id="153" creationId="{00000000-0000-0000-0000-000000000000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2302C-B32A-4849-9525-0175699AB02A}" type="doc">
      <dgm:prSet loTypeId="urn:microsoft.com/office/officeart/2005/8/layout/cycle8" loCatId="cycle" qsTypeId="urn:microsoft.com/office/officeart/2005/8/quickstyle/simple2" qsCatId="simple" csTypeId="urn:microsoft.com/office/officeart/2005/8/colors/colorful3" csCatId="colorful" phldr="1"/>
      <dgm:spPr/>
    </dgm:pt>
    <dgm:pt modelId="{8CCA6310-CEA0-4A35-B2D4-8523DEFFF157}">
      <dgm:prSet phldrT="[Texto]"/>
      <dgm:spPr/>
      <dgm:t>
        <a:bodyPr/>
        <a:lstStyle/>
        <a:p>
          <a:r>
            <a:rPr lang="es-ES"/>
            <a:t>Calidad educativa</a:t>
          </a:r>
        </a:p>
      </dgm:t>
    </dgm:pt>
    <dgm:pt modelId="{34E26D73-B157-4338-B3B6-9F9CAB370FFE}" type="parTrans" cxnId="{94782B92-1E32-4400-820E-DE02941E1764}">
      <dgm:prSet/>
      <dgm:spPr/>
      <dgm:t>
        <a:bodyPr/>
        <a:lstStyle/>
        <a:p>
          <a:endParaRPr lang="es-ES"/>
        </a:p>
      </dgm:t>
    </dgm:pt>
    <dgm:pt modelId="{34F8BB90-B2CE-465E-8A82-CC7BC7A03789}" type="sibTrans" cxnId="{94782B92-1E32-4400-820E-DE02941E1764}">
      <dgm:prSet/>
      <dgm:spPr/>
      <dgm:t>
        <a:bodyPr/>
        <a:lstStyle/>
        <a:p>
          <a:endParaRPr lang="es-ES"/>
        </a:p>
      </dgm:t>
    </dgm:pt>
    <dgm:pt modelId="{1166AC28-8732-45D5-B163-09DD7BFA9921}">
      <dgm:prSet phldrT="[Texto]"/>
      <dgm:spPr/>
      <dgm:t>
        <a:bodyPr/>
        <a:lstStyle/>
        <a:p>
          <a:r>
            <a:rPr lang="es-ES"/>
            <a:t>Ecosistema social </a:t>
          </a:r>
        </a:p>
      </dgm:t>
    </dgm:pt>
    <dgm:pt modelId="{8C9FA802-9D82-4338-9908-64615203B9F4}" type="parTrans" cxnId="{49D8767A-AB6F-45C3-AD23-26B72B84AB34}">
      <dgm:prSet/>
      <dgm:spPr/>
      <dgm:t>
        <a:bodyPr/>
        <a:lstStyle/>
        <a:p>
          <a:endParaRPr lang="es-ES"/>
        </a:p>
      </dgm:t>
    </dgm:pt>
    <dgm:pt modelId="{4305804E-CD2B-40AC-8A58-3A172D98F60E}" type="sibTrans" cxnId="{49D8767A-AB6F-45C3-AD23-26B72B84AB34}">
      <dgm:prSet/>
      <dgm:spPr/>
      <dgm:t>
        <a:bodyPr/>
        <a:lstStyle/>
        <a:p>
          <a:endParaRPr lang="es-ES"/>
        </a:p>
      </dgm:t>
    </dgm:pt>
    <dgm:pt modelId="{6A517F29-DB48-43B2-A323-AE0528E3293F}">
      <dgm:prSet phldrT="[Texto]"/>
      <dgm:spPr/>
      <dgm:t>
        <a:bodyPr/>
        <a:lstStyle/>
        <a:p>
          <a:r>
            <a:rPr lang="es-ES"/>
            <a:t>Ubicación</a:t>
          </a:r>
        </a:p>
      </dgm:t>
    </dgm:pt>
    <dgm:pt modelId="{11A66EAA-460D-4255-B5EB-50B0CE8BF644}" type="parTrans" cxnId="{E1266F25-D818-432A-AB92-270776D1458E}">
      <dgm:prSet/>
      <dgm:spPr/>
      <dgm:t>
        <a:bodyPr/>
        <a:lstStyle/>
        <a:p>
          <a:endParaRPr lang="es-ES"/>
        </a:p>
      </dgm:t>
    </dgm:pt>
    <dgm:pt modelId="{5B2E2BB2-BE51-429B-B200-0526DE5F0ED4}" type="sibTrans" cxnId="{E1266F25-D818-432A-AB92-270776D1458E}">
      <dgm:prSet/>
      <dgm:spPr/>
      <dgm:t>
        <a:bodyPr/>
        <a:lstStyle/>
        <a:p>
          <a:endParaRPr lang="es-ES"/>
        </a:p>
      </dgm:t>
    </dgm:pt>
    <dgm:pt modelId="{2298A629-ACEA-45AB-B23F-F02ACFD5B9B1}" type="pres">
      <dgm:prSet presAssocID="{0F22302C-B32A-4849-9525-0175699AB02A}" presName="compositeShape" presStyleCnt="0">
        <dgm:presLayoutVars>
          <dgm:chMax val="7"/>
          <dgm:dir/>
          <dgm:resizeHandles val="exact"/>
        </dgm:presLayoutVars>
      </dgm:prSet>
      <dgm:spPr/>
    </dgm:pt>
    <dgm:pt modelId="{D764FCA5-9615-4788-A254-2E4CC7A98FF8}" type="pres">
      <dgm:prSet presAssocID="{0F22302C-B32A-4849-9525-0175699AB02A}" presName="wedge1" presStyleLbl="node1" presStyleIdx="0" presStyleCnt="3"/>
      <dgm:spPr/>
    </dgm:pt>
    <dgm:pt modelId="{53AA2A32-2DCA-4592-904F-11D17D2143E0}" type="pres">
      <dgm:prSet presAssocID="{0F22302C-B32A-4849-9525-0175699AB02A}" presName="dummy1a" presStyleCnt="0"/>
      <dgm:spPr/>
    </dgm:pt>
    <dgm:pt modelId="{6CA10032-4FC4-425F-BF9F-1AB359350432}" type="pres">
      <dgm:prSet presAssocID="{0F22302C-B32A-4849-9525-0175699AB02A}" presName="dummy1b" presStyleCnt="0"/>
      <dgm:spPr/>
    </dgm:pt>
    <dgm:pt modelId="{7624EF4F-5D3C-47AB-B31C-FC35AC1B60F3}" type="pres">
      <dgm:prSet presAssocID="{0F22302C-B32A-4849-9525-0175699AB02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87128B-B5EC-4C72-8832-4F42D450825D}" type="pres">
      <dgm:prSet presAssocID="{0F22302C-B32A-4849-9525-0175699AB02A}" presName="wedge2" presStyleLbl="node1" presStyleIdx="1" presStyleCnt="3"/>
      <dgm:spPr/>
    </dgm:pt>
    <dgm:pt modelId="{24A94F69-EF37-4FFF-8E4E-C87770287E56}" type="pres">
      <dgm:prSet presAssocID="{0F22302C-B32A-4849-9525-0175699AB02A}" presName="dummy2a" presStyleCnt="0"/>
      <dgm:spPr/>
    </dgm:pt>
    <dgm:pt modelId="{2823F406-2A96-45D5-B991-5738852350B6}" type="pres">
      <dgm:prSet presAssocID="{0F22302C-B32A-4849-9525-0175699AB02A}" presName="dummy2b" presStyleCnt="0"/>
      <dgm:spPr/>
    </dgm:pt>
    <dgm:pt modelId="{36F75925-7EB2-439D-9BF3-F8798DE42E11}" type="pres">
      <dgm:prSet presAssocID="{0F22302C-B32A-4849-9525-0175699AB02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9CF826-3F40-4025-AF1A-2A86F02D8557}" type="pres">
      <dgm:prSet presAssocID="{0F22302C-B32A-4849-9525-0175699AB02A}" presName="wedge3" presStyleLbl="node1" presStyleIdx="2" presStyleCnt="3"/>
      <dgm:spPr/>
    </dgm:pt>
    <dgm:pt modelId="{9F6BC4CD-DCB0-4C4D-B799-9CCA853CC1F7}" type="pres">
      <dgm:prSet presAssocID="{0F22302C-B32A-4849-9525-0175699AB02A}" presName="dummy3a" presStyleCnt="0"/>
      <dgm:spPr/>
    </dgm:pt>
    <dgm:pt modelId="{73CB8B97-6A47-48BA-8ABB-4BB0C2553DBB}" type="pres">
      <dgm:prSet presAssocID="{0F22302C-B32A-4849-9525-0175699AB02A}" presName="dummy3b" presStyleCnt="0"/>
      <dgm:spPr/>
    </dgm:pt>
    <dgm:pt modelId="{139F1E2E-371C-40F9-BC6C-9FDC97E35370}" type="pres">
      <dgm:prSet presAssocID="{0F22302C-B32A-4849-9525-0175699AB02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5083939-80D4-46AE-8459-21583515D24E}" type="pres">
      <dgm:prSet presAssocID="{34F8BB90-B2CE-465E-8A82-CC7BC7A03789}" presName="arrowWedge1" presStyleLbl="fgSibTrans2D1" presStyleIdx="0" presStyleCnt="3"/>
      <dgm:spPr/>
    </dgm:pt>
    <dgm:pt modelId="{6F9E7306-FE59-45F6-B45A-3B2A9A90B6B5}" type="pres">
      <dgm:prSet presAssocID="{4305804E-CD2B-40AC-8A58-3A172D98F60E}" presName="arrowWedge2" presStyleLbl="fgSibTrans2D1" presStyleIdx="1" presStyleCnt="3"/>
      <dgm:spPr/>
    </dgm:pt>
    <dgm:pt modelId="{F9E49C85-2135-423B-A2DE-8F3120A2A16D}" type="pres">
      <dgm:prSet presAssocID="{5B2E2BB2-BE51-429B-B200-0526DE5F0ED4}" presName="arrowWedge3" presStyleLbl="fgSibTrans2D1" presStyleIdx="2" presStyleCnt="3"/>
      <dgm:spPr/>
    </dgm:pt>
  </dgm:ptLst>
  <dgm:cxnLst>
    <dgm:cxn modelId="{F2B48A05-6D1A-4F19-A26B-D2287F1D9B0C}" type="presOf" srcId="{1166AC28-8732-45D5-B163-09DD7BFA9921}" destId="{7987128B-B5EC-4C72-8832-4F42D450825D}" srcOrd="0" destOrd="0" presId="urn:microsoft.com/office/officeart/2005/8/layout/cycle8"/>
    <dgm:cxn modelId="{78B60A16-36DB-45CF-9957-3189CBC135BC}" type="presOf" srcId="{6A517F29-DB48-43B2-A323-AE0528E3293F}" destId="{139F1E2E-371C-40F9-BC6C-9FDC97E35370}" srcOrd="1" destOrd="0" presId="urn:microsoft.com/office/officeart/2005/8/layout/cycle8"/>
    <dgm:cxn modelId="{E1266F25-D818-432A-AB92-270776D1458E}" srcId="{0F22302C-B32A-4849-9525-0175699AB02A}" destId="{6A517F29-DB48-43B2-A323-AE0528E3293F}" srcOrd="2" destOrd="0" parTransId="{11A66EAA-460D-4255-B5EB-50B0CE8BF644}" sibTransId="{5B2E2BB2-BE51-429B-B200-0526DE5F0ED4}"/>
    <dgm:cxn modelId="{49D8767A-AB6F-45C3-AD23-26B72B84AB34}" srcId="{0F22302C-B32A-4849-9525-0175699AB02A}" destId="{1166AC28-8732-45D5-B163-09DD7BFA9921}" srcOrd="1" destOrd="0" parTransId="{8C9FA802-9D82-4338-9908-64615203B9F4}" sibTransId="{4305804E-CD2B-40AC-8A58-3A172D98F60E}"/>
    <dgm:cxn modelId="{94782B92-1E32-4400-820E-DE02941E1764}" srcId="{0F22302C-B32A-4849-9525-0175699AB02A}" destId="{8CCA6310-CEA0-4A35-B2D4-8523DEFFF157}" srcOrd="0" destOrd="0" parTransId="{34E26D73-B157-4338-B3B6-9F9CAB370FFE}" sibTransId="{34F8BB90-B2CE-465E-8A82-CC7BC7A03789}"/>
    <dgm:cxn modelId="{3404199F-567F-4A3B-983E-5C9E209A8211}" type="presOf" srcId="{1166AC28-8732-45D5-B163-09DD7BFA9921}" destId="{36F75925-7EB2-439D-9BF3-F8798DE42E11}" srcOrd="1" destOrd="0" presId="urn:microsoft.com/office/officeart/2005/8/layout/cycle8"/>
    <dgm:cxn modelId="{7CD1349F-E98C-4165-B9C4-2AB099937ECC}" type="presOf" srcId="{6A517F29-DB48-43B2-A323-AE0528E3293F}" destId="{849CF826-3F40-4025-AF1A-2A86F02D8557}" srcOrd="0" destOrd="0" presId="urn:microsoft.com/office/officeart/2005/8/layout/cycle8"/>
    <dgm:cxn modelId="{B6DDD1E2-14E1-42F1-A523-552A1D6B5AAB}" type="presOf" srcId="{8CCA6310-CEA0-4A35-B2D4-8523DEFFF157}" destId="{D764FCA5-9615-4788-A254-2E4CC7A98FF8}" srcOrd="0" destOrd="0" presId="urn:microsoft.com/office/officeart/2005/8/layout/cycle8"/>
    <dgm:cxn modelId="{406D31ED-55E8-4DCC-8B58-9A3E8B58C768}" type="presOf" srcId="{8CCA6310-CEA0-4A35-B2D4-8523DEFFF157}" destId="{7624EF4F-5D3C-47AB-B31C-FC35AC1B60F3}" srcOrd="1" destOrd="0" presId="urn:microsoft.com/office/officeart/2005/8/layout/cycle8"/>
    <dgm:cxn modelId="{F570C9FC-90C1-4239-AF5F-E18665E7A90C}" type="presOf" srcId="{0F22302C-B32A-4849-9525-0175699AB02A}" destId="{2298A629-ACEA-45AB-B23F-F02ACFD5B9B1}" srcOrd="0" destOrd="0" presId="urn:microsoft.com/office/officeart/2005/8/layout/cycle8"/>
    <dgm:cxn modelId="{F634C5DD-07DA-47F9-ADE1-89B14A0C2462}" type="presParOf" srcId="{2298A629-ACEA-45AB-B23F-F02ACFD5B9B1}" destId="{D764FCA5-9615-4788-A254-2E4CC7A98FF8}" srcOrd="0" destOrd="0" presId="urn:microsoft.com/office/officeart/2005/8/layout/cycle8"/>
    <dgm:cxn modelId="{E9E912D6-5265-42B2-A041-F50DBE4EDCE7}" type="presParOf" srcId="{2298A629-ACEA-45AB-B23F-F02ACFD5B9B1}" destId="{53AA2A32-2DCA-4592-904F-11D17D2143E0}" srcOrd="1" destOrd="0" presId="urn:microsoft.com/office/officeart/2005/8/layout/cycle8"/>
    <dgm:cxn modelId="{EC4F1D0D-0534-4274-9392-A2F489F48BFA}" type="presParOf" srcId="{2298A629-ACEA-45AB-B23F-F02ACFD5B9B1}" destId="{6CA10032-4FC4-425F-BF9F-1AB359350432}" srcOrd="2" destOrd="0" presId="urn:microsoft.com/office/officeart/2005/8/layout/cycle8"/>
    <dgm:cxn modelId="{A84D9C46-074D-4021-AFED-E33883B2A49C}" type="presParOf" srcId="{2298A629-ACEA-45AB-B23F-F02ACFD5B9B1}" destId="{7624EF4F-5D3C-47AB-B31C-FC35AC1B60F3}" srcOrd="3" destOrd="0" presId="urn:microsoft.com/office/officeart/2005/8/layout/cycle8"/>
    <dgm:cxn modelId="{1B8717C5-B3C2-4634-A9F8-6B4D432C4C13}" type="presParOf" srcId="{2298A629-ACEA-45AB-B23F-F02ACFD5B9B1}" destId="{7987128B-B5EC-4C72-8832-4F42D450825D}" srcOrd="4" destOrd="0" presId="urn:microsoft.com/office/officeart/2005/8/layout/cycle8"/>
    <dgm:cxn modelId="{EC48AEC0-81BD-4634-9D4B-398480DE9690}" type="presParOf" srcId="{2298A629-ACEA-45AB-B23F-F02ACFD5B9B1}" destId="{24A94F69-EF37-4FFF-8E4E-C87770287E56}" srcOrd="5" destOrd="0" presId="urn:microsoft.com/office/officeart/2005/8/layout/cycle8"/>
    <dgm:cxn modelId="{3A37DE1C-BF6B-4496-9DF3-236E3855E039}" type="presParOf" srcId="{2298A629-ACEA-45AB-B23F-F02ACFD5B9B1}" destId="{2823F406-2A96-45D5-B991-5738852350B6}" srcOrd="6" destOrd="0" presId="urn:microsoft.com/office/officeart/2005/8/layout/cycle8"/>
    <dgm:cxn modelId="{CBCC7C9F-B20F-48F0-8C9F-A021C79D5035}" type="presParOf" srcId="{2298A629-ACEA-45AB-B23F-F02ACFD5B9B1}" destId="{36F75925-7EB2-439D-9BF3-F8798DE42E11}" srcOrd="7" destOrd="0" presId="urn:microsoft.com/office/officeart/2005/8/layout/cycle8"/>
    <dgm:cxn modelId="{4D20B95D-B61A-446C-9DA1-B7E44CB5971C}" type="presParOf" srcId="{2298A629-ACEA-45AB-B23F-F02ACFD5B9B1}" destId="{849CF826-3F40-4025-AF1A-2A86F02D8557}" srcOrd="8" destOrd="0" presId="urn:microsoft.com/office/officeart/2005/8/layout/cycle8"/>
    <dgm:cxn modelId="{945EE049-E0E1-4D64-ACDA-C0EB73195F36}" type="presParOf" srcId="{2298A629-ACEA-45AB-B23F-F02ACFD5B9B1}" destId="{9F6BC4CD-DCB0-4C4D-B799-9CCA853CC1F7}" srcOrd="9" destOrd="0" presId="urn:microsoft.com/office/officeart/2005/8/layout/cycle8"/>
    <dgm:cxn modelId="{6588665B-924A-4048-A117-653AB4FF70AD}" type="presParOf" srcId="{2298A629-ACEA-45AB-B23F-F02ACFD5B9B1}" destId="{73CB8B97-6A47-48BA-8ABB-4BB0C2553DBB}" srcOrd="10" destOrd="0" presId="urn:microsoft.com/office/officeart/2005/8/layout/cycle8"/>
    <dgm:cxn modelId="{A5FDFE29-3ACF-404B-B5FD-E387B92F8DB1}" type="presParOf" srcId="{2298A629-ACEA-45AB-B23F-F02ACFD5B9B1}" destId="{139F1E2E-371C-40F9-BC6C-9FDC97E35370}" srcOrd="11" destOrd="0" presId="urn:microsoft.com/office/officeart/2005/8/layout/cycle8"/>
    <dgm:cxn modelId="{1B4FBF30-C78F-420F-AE58-282AB1468E9E}" type="presParOf" srcId="{2298A629-ACEA-45AB-B23F-F02ACFD5B9B1}" destId="{35083939-80D4-46AE-8459-21583515D24E}" srcOrd="12" destOrd="0" presId="urn:microsoft.com/office/officeart/2005/8/layout/cycle8"/>
    <dgm:cxn modelId="{1B0512FA-A695-4784-B993-B8A78E315668}" type="presParOf" srcId="{2298A629-ACEA-45AB-B23F-F02ACFD5B9B1}" destId="{6F9E7306-FE59-45F6-B45A-3B2A9A90B6B5}" srcOrd="13" destOrd="0" presId="urn:microsoft.com/office/officeart/2005/8/layout/cycle8"/>
    <dgm:cxn modelId="{44CA5451-15A0-43B7-876B-C7BF131B9022}" type="presParOf" srcId="{2298A629-ACEA-45AB-B23F-F02ACFD5B9B1}" destId="{F9E49C85-2135-423B-A2DE-8F3120A2A16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B580F3-4157-4DD2-B034-8B09DB630FC5}" type="doc">
      <dgm:prSet loTypeId="urn:microsoft.com/office/officeart/2005/8/layout/hProcess7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ADB16FC0-5AED-4932-8D8F-114DE70101BF}">
      <dgm:prSet phldrT="[Texto]"/>
      <dgm:spPr/>
      <dgm:t>
        <a:bodyPr/>
        <a:lstStyle/>
        <a:p>
          <a:r>
            <a:rPr lang="es-ES" b="1"/>
            <a:t>Caracterización</a:t>
          </a:r>
        </a:p>
      </dgm:t>
    </dgm:pt>
    <dgm:pt modelId="{042CEC3D-C650-4E99-8EBC-B4BC396E6E51}" type="parTrans" cxnId="{0FD37EF1-8FB5-469A-BFF5-032D7C5AE587}">
      <dgm:prSet/>
      <dgm:spPr/>
      <dgm:t>
        <a:bodyPr/>
        <a:lstStyle/>
        <a:p>
          <a:endParaRPr lang="es-ES"/>
        </a:p>
      </dgm:t>
    </dgm:pt>
    <dgm:pt modelId="{5386B7DB-630C-44EE-BC9E-CBA314F2B53C}" type="sibTrans" cxnId="{0FD37EF1-8FB5-469A-BFF5-032D7C5AE587}">
      <dgm:prSet/>
      <dgm:spPr/>
      <dgm:t>
        <a:bodyPr/>
        <a:lstStyle/>
        <a:p>
          <a:endParaRPr lang="es-ES"/>
        </a:p>
      </dgm:t>
    </dgm:pt>
    <dgm:pt modelId="{C6DBE072-7AD4-458F-AE81-B0FF3DC2F454}">
      <dgm:prSet phldrT="[Texto]"/>
      <dgm:spPr/>
      <dgm:t>
        <a:bodyPr/>
        <a:lstStyle/>
        <a:p>
          <a:r>
            <a:rPr lang="es-ES" b="1"/>
            <a:t>Segmentación</a:t>
          </a:r>
        </a:p>
      </dgm:t>
    </dgm:pt>
    <dgm:pt modelId="{E6CCA860-68C7-409A-A09E-748DDCD850F5}" type="parTrans" cxnId="{46C43674-44A5-409D-A6D9-AA889F250D82}">
      <dgm:prSet/>
      <dgm:spPr/>
      <dgm:t>
        <a:bodyPr/>
        <a:lstStyle/>
        <a:p>
          <a:endParaRPr lang="es-ES"/>
        </a:p>
      </dgm:t>
    </dgm:pt>
    <dgm:pt modelId="{EDF512F8-91A3-48C9-A3F6-226B4FBF2726}" type="sibTrans" cxnId="{46C43674-44A5-409D-A6D9-AA889F250D82}">
      <dgm:prSet/>
      <dgm:spPr/>
      <dgm:t>
        <a:bodyPr/>
        <a:lstStyle/>
        <a:p>
          <a:endParaRPr lang="es-ES"/>
        </a:p>
      </dgm:t>
    </dgm:pt>
    <dgm:pt modelId="{E65D4B31-6D9E-4980-827E-C499A0D5BEC6}">
      <dgm:prSet phldrT="[Texto]"/>
      <dgm:spPr/>
      <dgm:t>
        <a:bodyPr/>
        <a:lstStyle/>
        <a:p>
          <a:r>
            <a:rPr lang="es-ES" b="1"/>
            <a:t>Recomendación</a:t>
          </a:r>
        </a:p>
      </dgm:t>
    </dgm:pt>
    <dgm:pt modelId="{2145C8F0-6361-42E6-AE20-B658AE1314C4}" type="parTrans" cxnId="{6AF7FABD-813C-48A8-905B-6DF30BCA2D22}">
      <dgm:prSet/>
      <dgm:spPr/>
      <dgm:t>
        <a:bodyPr/>
        <a:lstStyle/>
        <a:p>
          <a:endParaRPr lang="es-ES"/>
        </a:p>
      </dgm:t>
    </dgm:pt>
    <dgm:pt modelId="{2FF49224-0708-44B6-B462-0096F0B8C0B7}" type="sibTrans" cxnId="{6AF7FABD-813C-48A8-905B-6DF30BCA2D22}">
      <dgm:prSet/>
      <dgm:spPr/>
      <dgm:t>
        <a:bodyPr/>
        <a:lstStyle/>
        <a:p>
          <a:endParaRPr lang="es-ES"/>
        </a:p>
      </dgm:t>
    </dgm:pt>
    <dgm:pt modelId="{97A1A94C-2BDF-4C1A-86DF-E1D8AE9D1CBD}">
      <dgm:prSet custT="1"/>
      <dgm:spPr/>
      <dgm:t>
        <a:bodyPr anchor="t"/>
        <a:lstStyle/>
        <a:p>
          <a:r>
            <a:rPr lang="es-ES" sz="1100"/>
            <a:t>- Identificación de las       instituciones educativas</a:t>
          </a:r>
        </a:p>
      </dgm:t>
    </dgm:pt>
    <dgm:pt modelId="{01056623-933E-49F7-9422-A7043AD123A1}" type="parTrans" cxnId="{6D9194D7-02BC-4404-A4D3-505602F648E3}">
      <dgm:prSet/>
      <dgm:spPr/>
      <dgm:t>
        <a:bodyPr/>
        <a:lstStyle/>
        <a:p>
          <a:endParaRPr lang="es-ES"/>
        </a:p>
      </dgm:t>
    </dgm:pt>
    <dgm:pt modelId="{108CDEC0-C21A-4FC1-B35D-822568A90EE4}" type="sibTrans" cxnId="{6D9194D7-02BC-4404-A4D3-505602F648E3}">
      <dgm:prSet/>
      <dgm:spPr/>
      <dgm:t>
        <a:bodyPr/>
        <a:lstStyle/>
        <a:p>
          <a:endParaRPr lang="es-ES"/>
        </a:p>
      </dgm:t>
    </dgm:pt>
    <dgm:pt modelId="{3F67B62D-ECDC-46CD-BD29-9EEF889FC8B3}">
      <dgm:prSet custT="1"/>
      <dgm:spPr/>
      <dgm:t>
        <a:bodyPr anchor="t"/>
        <a:lstStyle/>
        <a:p>
          <a:r>
            <a:rPr lang="es-ES" sz="1100"/>
            <a:t>- Ubicación demográfica </a:t>
          </a:r>
        </a:p>
      </dgm:t>
    </dgm:pt>
    <dgm:pt modelId="{BFAB37BE-8AFF-4DC5-AD85-E43B6EC1A867}" type="parTrans" cxnId="{788EE0D1-C0E9-4C47-A42D-98EB28565D48}">
      <dgm:prSet/>
      <dgm:spPr/>
      <dgm:t>
        <a:bodyPr/>
        <a:lstStyle/>
        <a:p>
          <a:endParaRPr lang="es-ES"/>
        </a:p>
      </dgm:t>
    </dgm:pt>
    <dgm:pt modelId="{3C43513A-A112-4922-AA06-322974BEA77A}" type="sibTrans" cxnId="{788EE0D1-C0E9-4C47-A42D-98EB28565D48}">
      <dgm:prSet/>
      <dgm:spPr/>
      <dgm:t>
        <a:bodyPr/>
        <a:lstStyle/>
        <a:p>
          <a:endParaRPr lang="es-ES"/>
        </a:p>
      </dgm:t>
    </dgm:pt>
    <dgm:pt modelId="{88F24052-E6A6-4E45-B42C-D44CDB52EA9D}">
      <dgm:prSet custT="1"/>
      <dgm:spPr/>
      <dgm:t>
        <a:bodyPr anchor="t"/>
        <a:lstStyle/>
        <a:p>
          <a:endParaRPr lang="es-ES" sz="1100"/>
        </a:p>
      </dgm:t>
    </dgm:pt>
    <dgm:pt modelId="{0C045C47-39D2-4A3E-9638-C94F1DDFD005}" type="parTrans" cxnId="{87B2091A-9EAF-44C2-A309-8B24FD489538}">
      <dgm:prSet/>
      <dgm:spPr/>
      <dgm:t>
        <a:bodyPr/>
        <a:lstStyle/>
        <a:p>
          <a:endParaRPr lang="es-ES"/>
        </a:p>
      </dgm:t>
    </dgm:pt>
    <dgm:pt modelId="{39E06FA2-0732-485F-B3B6-A78795737F75}" type="sibTrans" cxnId="{87B2091A-9EAF-44C2-A309-8B24FD489538}">
      <dgm:prSet/>
      <dgm:spPr/>
      <dgm:t>
        <a:bodyPr/>
        <a:lstStyle/>
        <a:p>
          <a:endParaRPr lang="es-ES"/>
        </a:p>
      </dgm:t>
    </dgm:pt>
    <dgm:pt modelId="{23E2D2FD-A2DC-43AC-8D10-36C9660A5209}">
      <dgm:prSet custT="1"/>
      <dgm:spPr/>
      <dgm:t>
        <a:bodyPr anchor="t"/>
        <a:lstStyle/>
        <a:p>
          <a:r>
            <a:rPr lang="es-ES" sz="1100"/>
            <a:t>- Integración de la información</a:t>
          </a:r>
        </a:p>
        <a:p>
          <a:r>
            <a:rPr lang="es-ES" sz="1100"/>
            <a:t>- Entendimiento de información</a:t>
          </a:r>
        </a:p>
        <a:p>
          <a:r>
            <a:rPr lang="es-ES" sz="1100"/>
            <a:t>- Definición arquitectura de referencia </a:t>
          </a:r>
        </a:p>
      </dgm:t>
    </dgm:pt>
    <dgm:pt modelId="{1F5FC5E0-6735-4148-A11E-661D81F897E0}" type="parTrans" cxnId="{B5221ABF-6187-44B4-8BD5-CB68AF277386}">
      <dgm:prSet/>
      <dgm:spPr/>
      <dgm:t>
        <a:bodyPr/>
        <a:lstStyle/>
        <a:p>
          <a:endParaRPr lang="es-ES"/>
        </a:p>
      </dgm:t>
    </dgm:pt>
    <dgm:pt modelId="{1C8B2C5B-3496-4AD3-8CD9-B3CCDE249AF4}" type="sibTrans" cxnId="{B5221ABF-6187-44B4-8BD5-CB68AF277386}">
      <dgm:prSet/>
      <dgm:spPr/>
      <dgm:t>
        <a:bodyPr/>
        <a:lstStyle/>
        <a:p>
          <a:endParaRPr lang="es-ES"/>
        </a:p>
      </dgm:t>
    </dgm:pt>
    <dgm:pt modelId="{0CCF5138-BE0A-452B-95EF-89291A5532DE}">
      <dgm:prSet custT="1"/>
      <dgm:spPr/>
      <dgm:t>
        <a:bodyPr anchor="t"/>
        <a:lstStyle/>
        <a:p>
          <a:endParaRPr lang="es-ES" sz="1100"/>
        </a:p>
      </dgm:t>
    </dgm:pt>
    <dgm:pt modelId="{159E99C8-15DF-417B-A6C1-38B373B936FB}" type="parTrans" cxnId="{34FC31B9-49F8-40F9-A667-431A0B5B128A}">
      <dgm:prSet/>
      <dgm:spPr/>
      <dgm:t>
        <a:bodyPr/>
        <a:lstStyle/>
        <a:p>
          <a:endParaRPr lang="es-ES"/>
        </a:p>
      </dgm:t>
    </dgm:pt>
    <dgm:pt modelId="{F74E0437-DB49-4A1E-8C00-EC759CF1A830}" type="sibTrans" cxnId="{34FC31B9-49F8-40F9-A667-431A0B5B128A}">
      <dgm:prSet/>
      <dgm:spPr/>
      <dgm:t>
        <a:bodyPr/>
        <a:lstStyle/>
        <a:p>
          <a:endParaRPr lang="es-ES"/>
        </a:p>
      </dgm:t>
    </dgm:pt>
    <dgm:pt modelId="{83703779-A727-4D86-90A5-EB1BB9A08D11}">
      <dgm:prSet custT="1"/>
      <dgm:spPr/>
      <dgm:t>
        <a:bodyPr/>
        <a:lstStyle/>
        <a:p>
          <a:endParaRPr lang="es-ES" sz="1100"/>
        </a:p>
        <a:p>
          <a:r>
            <a:rPr lang="es-ES" sz="1100"/>
            <a:t>- Selección de variables </a:t>
          </a:r>
        </a:p>
        <a:p>
          <a:r>
            <a:rPr lang="es-ES" sz="1100"/>
            <a:t>- Elección Clúster</a:t>
          </a:r>
        </a:p>
      </dgm:t>
    </dgm:pt>
    <dgm:pt modelId="{485927C6-EC29-4793-9FFA-31676822268A}" type="parTrans" cxnId="{F30FCDCB-8711-4ED6-BF59-9864E5D10457}">
      <dgm:prSet/>
      <dgm:spPr/>
      <dgm:t>
        <a:bodyPr/>
        <a:lstStyle/>
        <a:p>
          <a:endParaRPr lang="es-ES"/>
        </a:p>
      </dgm:t>
    </dgm:pt>
    <dgm:pt modelId="{157D1025-1356-477F-B8B2-30CB42F7BC01}" type="sibTrans" cxnId="{F30FCDCB-8711-4ED6-BF59-9864E5D10457}">
      <dgm:prSet/>
      <dgm:spPr/>
      <dgm:t>
        <a:bodyPr/>
        <a:lstStyle/>
        <a:p>
          <a:endParaRPr lang="es-ES"/>
        </a:p>
      </dgm:t>
    </dgm:pt>
    <dgm:pt modelId="{E8B0E24B-7D0D-40FC-A4E5-7D7D175E202B}">
      <dgm:prSet custT="1"/>
      <dgm:spPr/>
      <dgm:t>
        <a:bodyPr/>
        <a:lstStyle/>
        <a:p>
          <a:r>
            <a:rPr lang="es-ES" sz="1100"/>
            <a:t>- Elección modelo</a:t>
          </a:r>
        </a:p>
      </dgm:t>
    </dgm:pt>
    <dgm:pt modelId="{0B1F60C8-831E-4188-94D1-831A5AC7482D}" type="parTrans" cxnId="{532FEB8E-EB31-47F9-A22D-26FFCF8AFA22}">
      <dgm:prSet/>
      <dgm:spPr/>
      <dgm:t>
        <a:bodyPr/>
        <a:lstStyle/>
        <a:p>
          <a:endParaRPr lang="es-ES"/>
        </a:p>
      </dgm:t>
    </dgm:pt>
    <dgm:pt modelId="{1E824554-3122-4AE9-A5C2-0C8F6F6BFBAE}" type="sibTrans" cxnId="{532FEB8E-EB31-47F9-A22D-26FFCF8AFA22}">
      <dgm:prSet/>
      <dgm:spPr/>
      <dgm:t>
        <a:bodyPr/>
        <a:lstStyle/>
        <a:p>
          <a:endParaRPr lang="es-ES"/>
        </a:p>
      </dgm:t>
    </dgm:pt>
    <dgm:pt modelId="{01E6B1AD-9E18-4C53-B75E-B310070450E0}">
      <dgm:prSet custT="1"/>
      <dgm:spPr/>
      <dgm:t>
        <a:bodyPr/>
        <a:lstStyle/>
        <a:p>
          <a:r>
            <a:rPr lang="es-ES" sz="1100"/>
            <a:t>- Validación </a:t>
          </a:r>
        </a:p>
      </dgm:t>
    </dgm:pt>
    <dgm:pt modelId="{7D8C583B-D581-4D51-A3C9-F03E53C2F9DB}" type="parTrans" cxnId="{0724E18A-2C26-44F0-BE9E-EC01C7ECBF44}">
      <dgm:prSet/>
      <dgm:spPr/>
      <dgm:t>
        <a:bodyPr/>
        <a:lstStyle/>
        <a:p>
          <a:endParaRPr lang="es-ES"/>
        </a:p>
      </dgm:t>
    </dgm:pt>
    <dgm:pt modelId="{76C46D17-F102-4BA3-BF35-587D8BF031C6}" type="sibTrans" cxnId="{0724E18A-2C26-44F0-BE9E-EC01C7ECBF44}">
      <dgm:prSet/>
      <dgm:spPr/>
      <dgm:t>
        <a:bodyPr/>
        <a:lstStyle/>
        <a:p>
          <a:endParaRPr lang="es-ES"/>
        </a:p>
      </dgm:t>
    </dgm:pt>
    <dgm:pt modelId="{15A1CDCF-80D7-4465-898C-5C3620FC0D3A}">
      <dgm:prSet custT="1"/>
      <dgm:spPr/>
      <dgm:t>
        <a:bodyPr/>
        <a:lstStyle/>
        <a:p>
          <a:endParaRPr lang="es-ES" sz="1100"/>
        </a:p>
      </dgm:t>
    </dgm:pt>
    <dgm:pt modelId="{C9D4EFEF-2678-4B5A-B9EB-F0DC825CD181}" type="parTrans" cxnId="{9EE3A5C5-2888-4E2A-91F5-67D27E82818F}">
      <dgm:prSet/>
      <dgm:spPr/>
      <dgm:t>
        <a:bodyPr/>
        <a:lstStyle/>
        <a:p>
          <a:endParaRPr lang="es-ES"/>
        </a:p>
      </dgm:t>
    </dgm:pt>
    <dgm:pt modelId="{65711823-8FA8-41B0-9D06-614C7AD4DB9A}" type="sibTrans" cxnId="{9EE3A5C5-2888-4E2A-91F5-67D27E82818F}">
      <dgm:prSet/>
      <dgm:spPr/>
      <dgm:t>
        <a:bodyPr/>
        <a:lstStyle/>
        <a:p>
          <a:endParaRPr lang="es-ES"/>
        </a:p>
      </dgm:t>
    </dgm:pt>
    <dgm:pt modelId="{0AF0B6FB-BAAF-408E-B96D-7DA819D8B15F}">
      <dgm:prSet phldrT="[Texto]" custT="1"/>
      <dgm:spPr/>
      <dgm:t>
        <a:bodyPr/>
        <a:lstStyle/>
        <a:p>
          <a:r>
            <a:rPr lang="es-ES" sz="1100" b="0"/>
            <a:t>- Pagina web</a:t>
          </a:r>
        </a:p>
      </dgm:t>
    </dgm:pt>
    <dgm:pt modelId="{4FE1371F-6EFF-4EA2-939E-05454993406C}" type="parTrans" cxnId="{CD04032B-B2D3-4421-B7D8-B2738D558228}">
      <dgm:prSet/>
      <dgm:spPr/>
      <dgm:t>
        <a:bodyPr/>
        <a:lstStyle/>
        <a:p>
          <a:endParaRPr lang="es-ES"/>
        </a:p>
      </dgm:t>
    </dgm:pt>
    <dgm:pt modelId="{EE32C99E-C57A-4D67-BFF2-B506F0D1C967}" type="sibTrans" cxnId="{CD04032B-B2D3-4421-B7D8-B2738D558228}">
      <dgm:prSet/>
      <dgm:spPr/>
      <dgm:t>
        <a:bodyPr/>
        <a:lstStyle/>
        <a:p>
          <a:endParaRPr lang="es-ES"/>
        </a:p>
      </dgm:t>
    </dgm:pt>
    <dgm:pt modelId="{E1F18001-23D4-4CF7-85C7-650B7DEBF8A8}">
      <dgm:prSet phldrT="[Texto]" custT="1"/>
      <dgm:spPr/>
      <dgm:t>
        <a:bodyPr/>
        <a:lstStyle/>
        <a:p>
          <a:endParaRPr lang="es-ES" sz="1100" b="0"/>
        </a:p>
      </dgm:t>
    </dgm:pt>
    <dgm:pt modelId="{29187B6B-F2D8-4870-A36E-E19B1D5E1854}" type="parTrans" cxnId="{F9E1F335-9CAC-410F-8668-0E7BD550B6D6}">
      <dgm:prSet/>
      <dgm:spPr/>
      <dgm:t>
        <a:bodyPr/>
        <a:lstStyle/>
        <a:p>
          <a:endParaRPr lang="es-ES"/>
        </a:p>
      </dgm:t>
    </dgm:pt>
    <dgm:pt modelId="{3DBD8B07-D113-4196-A291-19441EEAA53F}" type="sibTrans" cxnId="{F9E1F335-9CAC-410F-8668-0E7BD550B6D6}">
      <dgm:prSet/>
      <dgm:spPr/>
      <dgm:t>
        <a:bodyPr/>
        <a:lstStyle/>
        <a:p>
          <a:endParaRPr lang="es-ES"/>
        </a:p>
      </dgm:t>
    </dgm:pt>
    <dgm:pt modelId="{DBEF7DB1-194E-4433-BDB7-B51222C68A02}">
      <dgm:prSet phldrT="[Texto]" custT="1"/>
      <dgm:spPr/>
      <dgm:t>
        <a:bodyPr/>
        <a:lstStyle/>
        <a:p>
          <a:r>
            <a:rPr lang="es-ES" sz="1100" b="0"/>
            <a:t>- Interfaz de usuario</a:t>
          </a:r>
        </a:p>
      </dgm:t>
    </dgm:pt>
    <dgm:pt modelId="{77C76C16-452D-47AD-9544-FF8D4D00868F}" type="parTrans" cxnId="{2D48AF69-8711-4F7D-BD86-24A82A8D664D}">
      <dgm:prSet/>
      <dgm:spPr/>
      <dgm:t>
        <a:bodyPr/>
        <a:lstStyle/>
        <a:p>
          <a:endParaRPr lang="es-ES"/>
        </a:p>
      </dgm:t>
    </dgm:pt>
    <dgm:pt modelId="{1684334A-B56B-4AA9-8861-DDC851F5B21A}" type="sibTrans" cxnId="{2D48AF69-8711-4F7D-BD86-24A82A8D664D}">
      <dgm:prSet/>
      <dgm:spPr/>
      <dgm:t>
        <a:bodyPr/>
        <a:lstStyle/>
        <a:p>
          <a:endParaRPr lang="es-ES"/>
        </a:p>
      </dgm:t>
    </dgm:pt>
    <dgm:pt modelId="{C6B08F91-4F56-4F6B-B253-FA3D34F8BE4A}">
      <dgm:prSet phldrT="[Texto]" custT="1"/>
      <dgm:spPr/>
      <dgm:t>
        <a:bodyPr/>
        <a:lstStyle/>
        <a:p>
          <a:r>
            <a:rPr lang="es-ES" sz="1100" b="0"/>
            <a:t>- Recomendación por distancia </a:t>
          </a:r>
        </a:p>
      </dgm:t>
    </dgm:pt>
    <dgm:pt modelId="{27CB2F64-8B49-40C5-BF6D-A674B92B613D}" type="parTrans" cxnId="{FE24EEF7-5EF1-43CE-8827-932986892845}">
      <dgm:prSet/>
      <dgm:spPr/>
      <dgm:t>
        <a:bodyPr/>
        <a:lstStyle/>
        <a:p>
          <a:endParaRPr lang="es-ES"/>
        </a:p>
      </dgm:t>
    </dgm:pt>
    <dgm:pt modelId="{50D363D3-DA26-4F60-AA84-9872343C0D61}" type="sibTrans" cxnId="{FE24EEF7-5EF1-43CE-8827-932986892845}">
      <dgm:prSet/>
      <dgm:spPr/>
      <dgm:t>
        <a:bodyPr/>
        <a:lstStyle/>
        <a:p>
          <a:endParaRPr lang="es-ES"/>
        </a:p>
      </dgm:t>
    </dgm:pt>
    <dgm:pt modelId="{D308F49E-AD1D-450B-BD94-545B5B4E864A}">
      <dgm:prSet phldrT="[Texto]" custT="1"/>
      <dgm:spPr/>
      <dgm:t>
        <a:bodyPr/>
        <a:lstStyle/>
        <a:p>
          <a:r>
            <a:rPr lang="es-ES" sz="1100" b="0"/>
            <a:t>- Recomendación por caracterización</a:t>
          </a:r>
        </a:p>
        <a:p>
          <a:r>
            <a:rPr lang="es-ES" sz="1100" b="0"/>
            <a:t>-Industrialización del modelo</a:t>
          </a:r>
        </a:p>
      </dgm:t>
    </dgm:pt>
    <dgm:pt modelId="{DE9D9C0B-91F2-4994-BC87-B53E4039E8D0}" type="parTrans" cxnId="{97FE32B4-DC2C-4E1F-812B-5EFF5ADB68C9}">
      <dgm:prSet/>
      <dgm:spPr/>
      <dgm:t>
        <a:bodyPr/>
        <a:lstStyle/>
        <a:p>
          <a:endParaRPr lang="es-ES"/>
        </a:p>
      </dgm:t>
    </dgm:pt>
    <dgm:pt modelId="{C5080488-903E-47AB-AFE0-F7A81BBD490C}" type="sibTrans" cxnId="{97FE32B4-DC2C-4E1F-812B-5EFF5ADB68C9}">
      <dgm:prSet/>
      <dgm:spPr/>
      <dgm:t>
        <a:bodyPr/>
        <a:lstStyle/>
        <a:p>
          <a:endParaRPr lang="es-ES"/>
        </a:p>
      </dgm:t>
    </dgm:pt>
    <dgm:pt modelId="{B9F8B93A-4F75-4A29-95FC-2105EB909E1B}" type="pres">
      <dgm:prSet presAssocID="{DFB580F3-4157-4DD2-B034-8B09DB630FC5}" presName="Name0" presStyleCnt="0">
        <dgm:presLayoutVars>
          <dgm:dir/>
          <dgm:animLvl val="lvl"/>
          <dgm:resizeHandles val="exact"/>
        </dgm:presLayoutVars>
      </dgm:prSet>
      <dgm:spPr/>
    </dgm:pt>
    <dgm:pt modelId="{EF9A12AF-B8F6-4EC9-AF3F-586D4096184E}" type="pres">
      <dgm:prSet presAssocID="{ADB16FC0-5AED-4932-8D8F-114DE70101BF}" presName="compositeNode" presStyleCnt="0">
        <dgm:presLayoutVars>
          <dgm:bulletEnabled val="1"/>
        </dgm:presLayoutVars>
      </dgm:prSet>
      <dgm:spPr/>
    </dgm:pt>
    <dgm:pt modelId="{05FB39A1-204A-499E-BA57-47B9F4DCA530}" type="pres">
      <dgm:prSet presAssocID="{ADB16FC0-5AED-4932-8D8F-114DE70101BF}" presName="bgRect" presStyleLbl="node1" presStyleIdx="0" presStyleCnt="3"/>
      <dgm:spPr/>
    </dgm:pt>
    <dgm:pt modelId="{DFE4D7B7-ECD4-4502-BFC7-E558AEA44744}" type="pres">
      <dgm:prSet presAssocID="{ADB16FC0-5AED-4932-8D8F-114DE70101B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789F4D0A-7953-48D5-BC59-0DF8F11D279E}" type="pres">
      <dgm:prSet presAssocID="{ADB16FC0-5AED-4932-8D8F-114DE70101BF}" presName="childNode" presStyleLbl="node1" presStyleIdx="0" presStyleCnt="3">
        <dgm:presLayoutVars>
          <dgm:bulletEnabled val="1"/>
        </dgm:presLayoutVars>
      </dgm:prSet>
      <dgm:spPr/>
    </dgm:pt>
    <dgm:pt modelId="{B13EC298-A998-4EE6-BB68-F2F43544FB31}" type="pres">
      <dgm:prSet presAssocID="{5386B7DB-630C-44EE-BC9E-CBA314F2B53C}" presName="hSp" presStyleCnt="0"/>
      <dgm:spPr/>
    </dgm:pt>
    <dgm:pt modelId="{605E50CC-1194-4497-932E-85FF1DE318C8}" type="pres">
      <dgm:prSet presAssocID="{5386B7DB-630C-44EE-BC9E-CBA314F2B53C}" presName="vProcSp" presStyleCnt="0"/>
      <dgm:spPr/>
    </dgm:pt>
    <dgm:pt modelId="{69E39234-2FF4-4D29-8683-07EAF3E02DE5}" type="pres">
      <dgm:prSet presAssocID="{5386B7DB-630C-44EE-BC9E-CBA314F2B53C}" presName="vSp1" presStyleCnt="0"/>
      <dgm:spPr/>
    </dgm:pt>
    <dgm:pt modelId="{34264FF2-81FC-4F64-8777-E57811FE4BAF}" type="pres">
      <dgm:prSet presAssocID="{5386B7DB-630C-44EE-BC9E-CBA314F2B53C}" presName="simulatedConn" presStyleLbl="solidFgAcc1" presStyleIdx="0" presStyleCnt="2"/>
      <dgm:spPr/>
    </dgm:pt>
    <dgm:pt modelId="{AF449293-93A0-4A65-B819-68845051788B}" type="pres">
      <dgm:prSet presAssocID="{5386B7DB-630C-44EE-BC9E-CBA314F2B53C}" presName="vSp2" presStyleCnt="0"/>
      <dgm:spPr/>
    </dgm:pt>
    <dgm:pt modelId="{CD11E3C0-FF9E-44BE-9183-7CBEAC893766}" type="pres">
      <dgm:prSet presAssocID="{5386B7DB-630C-44EE-BC9E-CBA314F2B53C}" presName="sibTrans" presStyleCnt="0"/>
      <dgm:spPr/>
    </dgm:pt>
    <dgm:pt modelId="{87234E8A-7227-4F1C-91D3-F3FB17723BE5}" type="pres">
      <dgm:prSet presAssocID="{C6DBE072-7AD4-458F-AE81-B0FF3DC2F454}" presName="compositeNode" presStyleCnt="0">
        <dgm:presLayoutVars>
          <dgm:bulletEnabled val="1"/>
        </dgm:presLayoutVars>
      </dgm:prSet>
      <dgm:spPr/>
    </dgm:pt>
    <dgm:pt modelId="{735FE80F-782F-4315-BC25-36E603154188}" type="pres">
      <dgm:prSet presAssocID="{C6DBE072-7AD4-458F-AE81-B0FF3DC2F454}" presName="bgRect" presStyleLbl="node1" presStyleIdx="1" presStyleCnt="3"/>
      <dgm:spPr/>
    </dgm:pt>
    <dgm:pt modelId="{38836BBF-73BA-4E1C-8CCA-9E7E7A953899}" type="pres">
      <dgm:prSet presAssocID="{C6DBE072-7AD4-458F-AE81-B0FF3DC2F454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FF7420C4-9B02-4B2D-9607-6DE24E245B7F}" type="pres">
      <dgm:prSet presAssocID="{C6DBE072-7AD4-458F-AE81-B0FF3DC2F454}" presName="childNode" presStyleLbl="node1" presStyleIdx="1" presStyleCnt="3">
        <dgm:presLayoutVars>
          <dgm:bulletEnabled val="1"/>
        </dgm:presLayoutVars>
      </dgm:prSet>
      <dgm:spPr/>
    </dgm:pt>
    <dgm:pt modelId="{55D696B0-0AA9-4D63-B2AA-ACA73B9E94F1}" type="pres">
      <dgm:prSet presAssocID="{EDF512F8-91A3-48C9-A3F6-226B4FBF2726}" presName="hSp" presStyleCnt="0"/>
      <dgm:spPr/>
    </dgm:pt>
    <dgm:pt modelId="{EFCFD053-D18C-4677-A7F7-722257D9DDDE}" type="pres">
      <dgm:prSet presAssocID="{EDF512F8-91A3-48C9-A3F6-226B4FBF2726}" presName="vProcSp" presStyleCnt="0"/>
      <dgm:spPr/>
    </dgm:pt>
    <dgm:pt modelId="{18BD0951-EF88-4944-85D1-EAA76E63660C}" type="pres">
      <dgm:prSet presAssocID="{EDF512F8-91A3-48C9-A3F6-226B4FBF2726}" presName="vSp1" presStyleCnt="0"/>
      <dgm:spPr/>
    </dgm:pt>
    <dgm:pt modelId="{D8D5B2EA-F8E0-49AF-B986-A47474182D5C}" type="pres">
      <dgm:prSet presAssocID="{EDF512F8-91A3-48C9-A3F6-226B4FBF2726}" presName="simulatedConn" presStyleLbl="solidFgAcc1" presStyleIdx="1" presStyleCnt="2"/>
      <dgm:spPr/>
    </dgm:pt>
    <dgm:pt modelId="{C82B6BF6-8F98-4A55-87B6-C5FD5AAF3362}" type="pres">
      <dgm:prSet presAssocID="{EDF512F8-91A3-48C9-A3F6-226B4FBF2726}" presName="vSp2" presStyleCnt="0"/>
      <dgm:spPr/>
    </dgm:pt>
    <dgm:pt modelId="{C1F1AE03-B689-462B-9C2C-918C9CD13E16}" type="pres">
      <dgm:prSet presAssocID="{EDF512F8-91A3-48C9-A3F6-226B4FBF2726}" presName="sibTrans" presStyleCnt="0"/>
      <dgm:spPr/>
    </dgm:pt>
    <dgm:pt modelId="{47913627-7EB3-4B33-9E35-815685AD7A87}" type="pres">
      <dgm:prSet presAssocID="{E65D4B31-6D9E-4980-827E-C499A0D5BEC6}" presName="compositeNode" presStyleCnt="0">
        <dgm:presLayoutVars>
          <dgm:bulletEnabled val="1"/>
        </dgm:presLayoutVars>
      </dgm:prSet>
      <dgm:spPr/>
    </dgm:pt>
    <dgm:pt modelId="{C7AC6A42-DE83-4F1F-B008-82D4AD9C689C}" type="pres">
      <dgm:prSet presAssocID="{E65D4B31-6D9E-4980-827E-C499A0D5BEC6}" presName="bgRect" presStyleLbl="node1" presStyleIdx="2" presStyleCnt="3"/>
      <dgm:spPr/>
    </dgm:pt>
    <dgm:pt modelId="{7529A280-354B-4006-A953-2B7199E1544E}" type="pres">
      <dgm:prSet presAssocID="{E65D4B31-6D9E-4980-827E-C499A0D5BEC6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3257937-BA13-402E-89B8-E11F4162B98A}" type="pres">
      <dgm:prSet presAssocID="{E65D4B31-6D9E-4980-827E-C499A0D5BEC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9DAF503-7CC9-46FE-9A8A-1F87ACF300BF}" type="presOf" srcId="{E1F18001-23D4-4CF7-85C7-650B7DEBF8A8}" destId="{63257937-BA13-402E-89B8-E11F4162B98A}" srcOrd="0" destOrd="0" presId="urn:microsoft.com/office/officeart/2005/8/layout/hProcess7"/>
    <dgm:cxn modelId="{6034BB0B-EED7-488B-AF24-186B10495AE7}" type="presOf" srcId="{D308F49E-AD1D-450B-BD94-545B5B4E864A}" destId="{63257937-BA13-402E-89B8-E11F4162B98A}" srcOrd="0" destOrd="4" presId="urn:microsoft.com/office/officeart/2005/8/layout/hProcess7"/>
    <dgm:cxn modelId="{87B2091A-9EAF-44C2-A309-8B24FD489538}" srcId="{ADB16FC0-5AED-4932-8D8F-114DE70101BF}" destId="{88F24052-E6A6-4E45-B42C-D44CDB52EA9D}" srcOrd="0" destOrd="0" parTransId="{0C045C47-39D2-4A3E-9638-C94F1DDFD005}" sibTransId="{39E06FA2-0732-485F-B3B6-A78795737F75}"/>
    <dgm:cxn modelId="{7EDC0B1E-6FEA-4825-B5FE-0EA66D1AEA81}" type="presOf" srcId="{C6B08F91-4F56-4F6B-B253-FA3D34F8BE4A}" destId="{63257937-BA13-402E-89B8-E11F4162B98A}" srcOrd="0" destOrd="3" presId="urn:microsoft.com/office/officeart/2005/8/layout/hProcess7"/>
    <dgm:cxn modelId="{107C1023-74D5-4224-BC54-58DBC7E499A0}" type="presOf" srcId="{0CCF5138-BE0A-452B-95EF-89291A5532DE}" destId="{789F4D0A-7953-48D5-BC59-0DF8F11D279E}" srcOrd="0" destOrd="4" presId="urn:microsoft.com/office/officeart/2005/8/layout/hProcess7"/>
    <dgm:cxn modelId="{32421B2A-BE50-4130-AA85-9A2921A2CA39}" type="presOf" srcId="{88F24052-E6A6-4E45-B42C-D44CDB52EA9D}" destId="{789F4D0A-7953-48D5-BC59-0DF8F11D279E}" srcOrd="0" destOrd="0" presId="urn:microsoft.com/office/officeart/2005/8/layout/hProcess7"/>
    <dgm:cxn modelId="{CD04032B-B2D3-4421-B7D8-B2738D558228}" srcId="{E65D4B31-6D9E-4980-827E-C499A0D5BEC6}" destId="{0AF0B6FB-BAAF-408E-B96D-7DA819D8B15F}" srcOrd="1" destOrd="0" parTransId="{4FE1371F-6EFF-4EA2-939E-05454993406C}" sibTransId="{EE32C99E-C57A-4D67-BFF2-B506F0D1C967}"/>
    <dgm:cxn modelId="{6C75F02E-AE6C-48D5-8936-F7C2B5CA9FC4}" type="presOf" srcId="{83703779-A727-4D86-90A5-EB1BB9A08D11}" destId="{FF7420C4-9B02-4B2D-9607-6DE24E245B7F}" srcOrd="0" destOrd="0" presId="urn:microsoft.com/office/officeart/2005/8/layout/hProcess7"/>
    <dgm:cxn modelId="{F9E1F335-9CAC-410F-8668-0E7BD550B6D6}" srcId="{E65D4B31-6D9E-4980-827E-C499A0D5BEC6}" destId="{E1F18001-23D4-4CF7-85C7-650B7DEBF8A8}" srcOrd="0" destOrd="0" parTransId="{29187B6B-F2D8-4870-A36E-E19B1D5E1854}" sibTransId="{3DBD8B07-D113-4196-A291-19441EEAA53F}"/>
    <dgm:cxn modelId="{46E47E5F-8932-4744-B86D-A648831AD5F0}" type="presOf" srcId="{DBEF7DB1-194E-4433-BDB7-B51222C68A02}" destId="{63257937-BA13-402E-89B8-E11F4162B98A}" srcOrd="0" destOrd="2" presId="urn:microsoft.com/office/officeart/2005/8/layout/hProcess7"/>
    <dgm:cxn modelId="{B899D145-675E-404A-A428-04673ABC9885}" type="presOf" srcId="{E65D4B31-6D9E-4980-827E-C499A0D5BEC6}" destId="{7529A280-354B-4006-A953-2B7199E1544E}" srcOrd="1" destOrd="0" presId="urn:microsoft.com/office/officeart/2005/8/layout/hProcess7"/>
    <dgm:cxn modelId="{2D48AF69-8711-4F7D-BD86-24A82A8D664D}" srcId="{E65D4B31-6D9E-4980-827E-C499A0D5BEC6}" destId="{DBEF7DB1-194E-4433-BDB7-B51222C68A02}" srcOrd="2" destOrd="0" parTransId="{77C76C16-452D-47AD-9544-FF8D4D00868F}" sibTransId="{1684334A-B56B-4AA9-8861-DDC851F5B21A}"/>
    <dgm:cxn modelId="{B10B5C4A-2076-4A77-92DF-822E475BC79B}" type="presOf" srcId="{C6DBE072-7AD4-458F-AE81-B0FF3DC2F454}" destId="{38836BBF-73BA-4E1C-8CCA-9E7E7A953899}" srcOrd="1" destOrd="0" presId="urn:microsoft.com/office/officeart/2005/8/layout/hProcess7"/>
    <dgm:cxn modelId="{B45ED151-A570-4CCA-B80C-0DE5EBD39034}" type="presOf" srcId="{ADB16FC0-5AED-4932-8D8F-114DE70101BF}" destId="{DFE4D7B7-ECD4-4502-BFC7-E558AEA44744}" srcOrd="1" destOrd="0" presId="urn:microsoft.com/office/officeart/2005/8/layout/hProcess7"/>
    <dgm:cxn modelId="{7BB3AF53-C80A-4A0D-A128-D2F05E87AE36}" type="presOf" srcId="{23E2D2FD-A2DC-43AC-8D10-36C9660A5209}" destId="{789F4D0A-7953-48D5-BC59-0DF8F11D279E}" srcOrd="0" destOrd="3" presId="urn:microsoft.com/office/officeart/2005/8/layout/hProcess7"/>
    <dgm:cxn modelId="{46C43674-44A5-409D-A6D9-AA889F250D82}" srcId="{DFB580F3-4157-4DD2-B034-8B09DB630FC5}" destId="{C6DBE072-7AD4-458F-AE81-B0FF3DC2F454}" srcOrd="1" destOrd="0" parTransId="{E6CCA860-68C7-409A-A09E-748DDCD850F5}" sibTransId="{EDF512F8-91A3-48C9-A3F6-226B4FBF2726}"/>
    <dgm:cxn modelId="{8873F758-105C-469B-B5BA-9F1569F85743}" type="presOf" srcId="{ADB16FC0-5AED-4932-8D8F-114DE70101BF}" destId="{05FB39A1-204A-499E-BA57-47B9F4DCA530}" srcOrd="0" destOrd="0" presId="urn:microsoft.com/office/officeart/2005/8/layout/hProcess7"/>
    <dgm:cxn modelId="{5D0E287A-8143-40DB-ADC0-2F1C6C63B470}" type="presOf" srcId="{3F67B62D-ECDC-46CD-BD29-9EEF889FC8B3}" destId="{789F4D0A-7953-48D5-BC59-0DF8F11D279E}" srcOrd="0" destOrd="2" presId="urn:microsoft.com/office/officeart/2005/8/layout/hProcess7"/>
    <dgm:cxn modelId="{C606E985-5F4D-47C1-9D29-74C75D32C489}" type="presOf" srcId="{97A1A94C-2BDF-4C1A-86DF-E1D8AE9D1CBD}" destId="{789F4D0A-7953-48D5-BC59-0DF8F11D279E}" srcOrd="0" destOrd="1" presId="urn:microsoft.com/office/officeart/2005/8/layout/hProcess7"/>
    <dgm:cxn modelId="{0724E18A-2C26-44F0-BE9E-EC01C7ECBF44}" srcId="{C6DBE072-7AD4-458F-AE81-B0FF3DC2F454}" destId="{01E6B1AD-9E18-4C53-B75E-B310070450E0}" srcOrd="2" destOrd="0" parTransId="{7D8C583B-D581-4D51-A3C9-F03E53C2F9DB}" sibTransId="{76C46D17-F102-4BA3-BF35-587D8BF031C6}"/>
    <dgm:cxn modelId="{532FEB8E-EB31-47F9-A22D-26FFCF8AFA22}" srcId="{C6DBE072-7AD4-458F-AE81-B0FF3DC2F454}" destId="{E8B0E24B-7D0D-40FC-A4E5-7D7D175E202B}" srcOrd="1" destOrd="0" parTransId="{0B1F60C8-831E-4188-94D1-831A5AC7482D}" sibTransId="{1E824554-3122-4AE9-A5C2-0C8F6F6BFBAE}"/>
    <dgm:cxn modelId="{7F2C219E-5198-491E-BC3D-23BE4E61E460}" type="presOf" srcId="{C6DBE072-7AD4-458F-AE81-B0FF3DC2F454}" destId="{735FE80F-782F-4315-BC25-36E603154188}" srcOrd="0" destOrd="0" presId="urn:microsoft.com/office/officeart/2005/8/layout/hProcess7"/>
    <dgm:cxn modelId="{125D8FA3-6C1A-4E32-A1B5-5F05A865148F}" type="presOf" srcId="{01E6B1AD-9E18-4C53-B75E-B310070450E0}" destId="{FF7420C4-9B02-4B2D-9607-6DE24E245B7F}" srcOrd="0" destOrd="2" presId="urn:microsoft.com/office/officeart/2005/8/layout/hProcess7"/>
    <dgm:cxn modelId="{96A72BAA-9464-4545-A13D-72837C3D6ECA}" type="presOf" srcId="{E65D4B31-6D9E-4980-827E-C499A0D5BEC6}" destId="{C7AC6A42-DE83-4F1F-B008-82D4AD9C689C}" srcOrd="0" destOrd="0" presId="urn:microsoft.com/office/officeart/2005/8/layout/hProcess7"/>
    <dgm:cxn modelId="{97FE32B4-DC2C-4E1F-812B-5EFF5ADB68C9}" srcId="{E65D4B31-6D9E-4980-827E-C499A0D5BEC6}" destId="{D308F49E-AD1D-450B-BD94-545B5B4E864A}" srcOrd="4" destOrd="0" parTransId="{DE9D9C0B-91F2-4994-BC87-B53E4039E8D0}" sibTransId="{C5080488-903E-47AB-AFE0-F7A81BBD490C}"/>
    <dgm:cxn modelId="{34FC31B9-49F8-40F9-A667-431A0B5B128A}" srcId="{ADB16FC0-5AED-4932-8D8F-114DE70101BF}" destId="{0CCF5138-BE0A-452B-95EF-89291A5532DE}" srcOrd="4" destOrd="0" parTransId="{159E99C8-15DF-417B-A6C1-38B373B936FB}" sibTransId="{F74E0437-DB49-4A1E-8C00-EC759CF1A830}"/>
    <dgm:cxn modelId="{6AF7FABD-813C-48A8-905B-6DF30BCA2D22}" srcId="{DFB580F3-4157-4DD2-B034-8B09DB630FC5}" destId="{E65D4B31-6D9E-4980-827E-C499A0D5BEC6}" srcOrd="2" destOrd="0" parTransId="{2145C8F0-6361-42E6-AE20-B658AE1314C4}" sibTransId="{2FF49224-0708-44B6-B462-0096F0B8C0B7}"/>
    <dgm:cxn modelId="{B5221ABF-6187-44B4-8BD5-CB68AF277386}" srcId="{ADB16FC0-5AED-4932-8D8F-114DE70101BF}" destId="{23E2D2FD-A2DC-43AC-8D10-36C9660A5209}" srcOrd="3" destOrd="0" parTransId="{1F5FC5E0-6735-4148-A11E-661D81F897E0}" sibTransId="{1C8B2C5B-3496-4AD3-8CD9-B3CCDE249AF4}"/>
    <dgm:cxn modelId="{9EE3A5C5-2888-4E2A-91F5-67D27E82818F}" srcId="{C6DBE072-7AD4-458F-AE81-B0FF3DC2F454}" destId="{15A1CDCF-80D7-4465-898C-5C3620FC0D3A}" srcOrd="3" destOrd="0" parTransId="{C9D4EFEF-2678-4B5A-B9EB-F0DC825CD181}" sibTransId="{65711823-8FA8-41B0-9D06-614C7AD4DB9A}"/>
    <dgm:cxn modelId="{F30FCDCB-8711-4ED6-BF59-9864E5D10457}" srcId="{C6DBE072-7AD4-458F-AE81-B0FF3DC2F454}" destId="{83703779-A727-4D86-90A5-EB1BB9A08D11}" srcOrd="0" destOrd="0" parTransId="{485927C6-EC29-4793-9FFA-31676822268A}" sibTransId="{157D1025-1356-477F-B8B2-30CB42F7BC01}"/>
    <dgm:cxn modelId="{788EE0D1-C0E9-4C47-A42D-98EB28565D48}" srcId="{ADB16FC0-5AED-4932-8D8F-114DE70101BF}" destId="{3F67B62D-ECDC-46CD-BD29-9EEF889FC8B3}" srcOrd="2" destOrd="0" parTransId="{BFAB37BE-8AFF-4DC5-AD85-E43B6EC1A867}" sibTransId="{3C43513A-A112-4922-AA06-322974BEA77A}"/>
    <dgm:cxn modelId="{6D9194D7-02BC-4404-A4D3-505602F648E3}" srcId="{ADB16FC0-5AED-4932-8D8F-114DE70101BF}" destId="{97A1A94C-2BDF-4C1A-86DF-E1D8AE9D1CBD}" srcOrd="1" destOrd="0" parTransId="{01056623-933E-49F7-9422-A7043AD123A1}" sibTransId="{108CDEC0-C21A-4FC1-B35D-822568A90EE4}"/>
    <dgm:cxn modelId="{0FCBF3DA-97BC-4FB3-9AF7-99AE35E11717}" type="presOf" srcId="{DFB580F3-4157-4DD2-B034-8B09DB630FC5}" destId="{B9F8B93A-4F75-4A29-95FC-2105EB909E1B}" srcOrd="0" destOrd="0" presId="urn:microsoft.com/office/officeart/2005/8/layout/hProcess7"/>
    <dgm:cxn modelId="{0FD37EF1-8FB5-469A-BFF5-032D7C5AE587}" srcId="{DFB580F3-4157-4DD2-B034-8B09DB630FC5}" destId="{ADB16FC0-5AED-4932-8D8F-114DE70101BF}" srcOrd="0" destOrd="0" parTransId="{042CEC3D-C650-4E99-8EBC-B4BC396E6E51}" sibTransId="{5386B7DB-630C-44EE-BC9E-CBA314F2B53C}"/>
    <dgm:cxn modelId="{24C18CF2-8EB0-4A81-89BF-5312BA156B92}" type="presOf" srcId="{0AF0B6FB-BAAF-408E-B96D-7DA819D8B15F}" destId="{63257937-BA13-402E-89B8-E11F4162B98A}" srcOrd="0" destOrd="1" presId="urn:microsoft.com/office/officeart/2005/8/layout/hProcess7"/>
    <dgm:cxn modelId="{05E2DDF6-9CC2-4C81-A1C5-48621A92B88C}" type="presOf" srcId="{15A1CDCF-80D7-4465-898C-5C3620FC0D3A}" destId="{FF7420C4-9B02-4B2D-9607-6DE24E245B7F}" srcOrd="0" destOrd="3" presId="urn:microsoft.com/office/officeart/2005/8/layout/hProcess7"/>
    <dgm:cxn modelId="{FE24EEF7-5EF1-43CE-8827-932986892845}" srcId="{E65D4B31-6D9E-4980-827E-C499A0D5BEC6}" destId="{C6B08F91-4F56-4F6B-B253-FA3D34F8BE4A}" srcOrd="3" destOrd="0" parTransId="{27CB2F64-8B49-40C5-BF6D-A674B92B613D}" sibTransId="{50D363D3-DA26-4F60-AA84-9872343C0D61}"/>
    <dgm:cxn modelId="{B3F109F8-5EBE-4944-832F-AE053205D5A2}" type="presOf" srcId="{E8B0E24B-7D0D-40FC-A4E5-7D7D175E202B}" destId="{FF7420C4-9B02-4B2D-9607-6DE24E245B7F}" srcOrd="0" destOrd="1" presId="urn:microsoft.com/office/officeart/2005/8/layout/hProcess7"/>
    <dgm:cxn modelId="{6B123857-CC58-40D1-8C6B-55A41E7C6AED}" type="presParOf" srcId="{B9F8B93A-4F75-4A29-95FC-2105EB909E1B}" destId="{EF9A12AF-B8F6-4EC9-AF3F-586D4096184E}" srcOrd="0" destOrd="0" presId="urn:microsoft.com/office/officeart/2005/8/layout/hProcess7"/>
    <dgm:cxn modelId="{FC7A5CD5-724C-405B-A0E6-2C4EC4A4A600}" type="presParOf" srcId="{EF9A12AF-B8F6-4EC9-AF3F-586D4096184E}" destId="{05FB39A1-204A-499E-BA57-47B9F4DCA530}" srcOrd="0" destOrd="0" presId="urn:microsoft.com/office/officeart/2005/8/layout/hProcess7"/>
    <dgm:cxn modelId="{F9548C85-3F09-435D-AFBC-79ACB5A4E9B0}" type="presParOf" srcId="{EF9A12AF-B8F6-4EC9-AF3F-586D4096184E}" destId="{DFE4D7B7-ECD4-4502-BFC7-E558AEA44744}" srcOrd="1" destOrd="0" presId="urn:microsoft.com/office/officeart/2005/8/layout/hProcess7"/>
    <dgm:cxn modelId="{4AFE4142-2228-41DB-AB4C-5C8811B7F03F}" type="presParOf" srcId="{EF9A12AF-B8F6-4EC9-AF3F-586D4096184E}" destId="{789F4D0A-7953-48D5-BC59-0DF8F11D279E}" srcOrd="2" destOrd="0" presId="urn:microsoft.com/office/officeart/2005/8/layout/hProcess7"/>
    <dgm:cxn modelId="{EE744857-96D1-40C3-ABCD-88F448BD2E5E}" type="presParOf" srcId="{B9F8B93A-4F75-4A29-95FC-2105EB909E1B}" destId="{B13EC298-A998-4EE6-BB68-F2F43544FB31}" srcOrd="1" destOrd="0" presId="urn:microsoft.com/office/officeart/2005/8/layout/hProcess7"/>
    <dgm:cxn modelId="{4800978D-A0A4-4EC2-9D4D-CBFFD3AD8534}" type="presParOf" srcId="{B9F8B93A-4F75-4A29-95FC-2105EB909E1B}" destId="{605E50CC-1194-4497-932E-85FF1DE318C8}" srcOrd="2" destOrd="0" presId="urn:microsoft.com/office/officeart/2005/8/layout/hProcess7"/>
    <dgm:cxn modelId="{A38F6AD4-DF06-4C42-AA63-2801E15F9C8A}" type="presParOf" srcId="{605E50CC-1194-4497-932E-85FF1DE318C8}" destId="{69E39234-2FF4-4D29-8683-07EAF3E02DE5}" srcOrd="0" destOrd="0" presId="urn:microsoft.com/office/officeart/2005/8/layout/hProcess7"/>
    <dgm:cxn modelId="{9D5F696F-831F-42B5-95A4-9DE770E400A0}" type="presParOf" srcId="{605E50CC-1194-4497-932E-85FF1DE318C8}" destId="{34264FF2-81FC-4F64-8777-E57811FE4BAF}" srcOrd="1" destOrd="0" presId="urn:microsoft.com/office/officeart/2005/8/layout/hProcess7"/>
    <dgm:cxn modelId="{87706C51-706F-4213-93F0-6EB766BB72AD}" type="presParOf" srcId="{605E50CC-1194-4497-932E-85FF1DE318C8}" destId="{AF449293-93A0-4A65-B819-68845051788B}" srcOrd="2" destOrd="0" presId="urn:microsoft.com/office/officeart/2005/8/layout/hProcess7"/>
    <dgm:cxn modelId="{5DDC3C51-5667-4E3F-9925-CCC99CA2B6A7}" type="presParOf" srcId="{B9F8B93A-4F75-4A29-95FC-2105EB909E1B}" destId="{CD11E3C0-FF9E-44BE-9183-7CBEAC893766}" srcOrd="3" destOrd="0" presId="urn:microsoft.com/office/officeart/2005/8/layout/hProcess7"/>
    <dgm:cxn modelId="{0153EC53-B259-4B9E-8369-C8B346B82F2F}" type="presParOf" srcId="{B9F8B93A-4F75-4A29-95FC-2105EB909E1B}" destId="{87234E8A-7227-4F1C-91D3-F3FB17723BE5}" srcOrd="4" destOrd="0" presId="urn:microsoft.com/office/officeart/2005/8/layout/hProcess7"/>
    <dgm:cxn modelId="{52064F25-E2BA-458D-9AA6-F2F143651070}" type="presParOf" srcId="{87234E8A-7227-4F1C-91D3-F3FB17723BE5}" destId="{735FE80F-782F-4315-BC25-36E603154188}" srcOrd="0" destOrd="0" presId="urn:microsoft.com/office/officeart/2005/8/layout/hProcess7"/>
    <dgm:cxn modelId="{B919427C-6457-403B-AF56-0004D46F9754}" type="presParOf" srcId="{87234E8A-7227-4F1C-91D3-F3FB17723BE5}" destId="{38836BBF-73BA-4E1C-8CCA-9E7E7A953899}" srcOrd="1" destOrd="0" presId="urn:microsoft.com/office/officeart/2005/8/layout/hProcess7"/>
    <dgm:cxn modelId="{C51C4E59-B240-4465-A0EF-074752F591AC}" type="presParOf" srcId="{87234E8A-7227-4F1C-91D3-F3FB17723BE5}" destId="{FF7420C4-9B02-4B2D-9607-6DE24E245B7F}" srcOrd="2" destOrd="0" presId="urn:microsoft.com/office/officeart/2005/8/layout/hProcess7"/>
    <dgm:cxn modelId="{4A3F9731-A055-40D3-A2DB-8638B5D88212}" type="presParOf" srcId="{B9F8B93A-4F75-4A29-95FC-2105EB909E1B}" destId="{55D696B0-0AA9-4D63-B2AA-ACA73B9E94F1}" srcOrd="5" destOrd="0" presId="urn:microsoft.com/office/officeart/2005/8/layout/hProcess7"/>
    <dgm:cxn modelId="{CFD9C480-0C51-4FD5-A07A-E5BE18A79F24}" type="presParOf" srcId="{B9F8B93A-4F75-4A29-95FC-2105EB909E1B}" destId="{EFCFD053-D18C-4677-A7F7-722257D9DDDE}" srcOrd="6" destOrd="0" presId="urn:microsoft.com/office/officeart/2005/8/layout/hProcess7"/>
    <dgm:cxn modelId="{3ED8BD8B-F2EC-4BD8-A60B-120DACB90D4C}" type="presParOf" srcId="{EFCFD053-D18C-4677-A7F7-722257D9DDDE}" destId="{18BD0951-EF88-4944-85D1-EAA76E63660C}" srcOrd="0" destOrd="0" presId="urn:microsoft.com/office/officeart/2005/8/layout/hProcess7"/>
    <dgm:cxn modelId="{77A49159-738A-4D68-A6F3-BAF67555D74A}" type="presParOf" srcId="{EFCFD053-D18C-4677-A7F7-722257D9DDDE}" destId="{D8D5B2EA-F8E0-49AF-B986-A47474182D5C}" srcOrd="1" destOrd="0" presId="urn:microsoft.com/office/officeart/2005/8/layout/hProcess7"/>
    <dgm:cxn modelId="{5B377285-7691-456B-9E9E-FC25B24A9832}" type="presParOf" srcId="{EFCFD053-D18C-4677-A7F7-722257D9DDDE}" destId="{C82B6BF6-8F98-4A55-87B6-C5FD5AAF3362}" srcOrd="2" destOrd="0" presId="urn:microsoft.com/office/officeart/2005/8/layout/hProcess7"/>
    <dgm:cxn modelId="{F2BE34D6-B056-4683-90AF-68DCD8E99BE5}" type="presParOf" srcId="{B9F8B93A-4F75-4A29-95FC-2105EB909E1B}" destId="{C1F1AE03-B689-462B-9C2C-918C9CD13E16}" srcOrd="7" destOrd="0" presId="urn:microsoft.com/office/officeart/2005/8/layout/hProcess7"/>
    <dgm:cxn modelId="{653F679D-ADFE-40B1-851C-7A76D80D966A}" type="presParOf" srcId="{B9F8B93A-4F75-4A29-95FC-2105EB909E1B}" destId="{47913627-7EB3-4B33-9E35-815685AD7A87}" srcOrd="8" destOrd="0" presId="urn:microsoft.com/office/officeart/2005/8/layout/hProcess7"/>
    <dgm:cxn modelId="{7457AC81-B64D-4EB8-A387-1B0D7F0174FB}" type="presParOf" srcId="{47913627-7EB3-4B33-9E35-815685AD7A87}" destId="{C7AC6A42-DE83-4F1F-B008-82D4AD9C689C}" srcOrd="0" destOrd="0" presId="urn:microsoft.com/office/officeart/2005/8/layout/hProcess7"/>
    <dgm:cxn modelId="{90DF8CC1-6003-4591-8843-768752E3C7E8}" type="presParOf" srcId="{47913627-7EB3-4B33-9E35-815685AD7A87}" destId="{7529A280-354B-4006-A953-2B7199E1544E}" srcOrd="1" destOrd="0" presId="urn:microsoft.com/office/officeart/2005/8/layout/hProcess7"/>
    <dgm:cxn modelId="{03050003-76B4-4C9F-8093-3740676808F3}" type="presParOf" srcId="{47913627-7EB3-4B33-9E35-815685AD7A87}" destId="{63257937-BA13-402E-89B8-E11F4162B98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564D4-33FB-40C1-87D6-CE11A5EAD9D9}" type="doc">
      <dgm:prSet loTypeId="urn:microsoft.com/office/officeart/2005/8/layout/hList7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230FB079-0593-4A42-B54E-5281E65B4352}">
      <dgm:prSet phldrT="[Texto]"/>
      <dgm:spPr/>
      <dgm:t>
        <a:bodyPr/>
        <a:lstStyle/>
        <a:p>
          <a:r>
            <a:rPr lang="es-ES" b="1"/>
            <a:t>Recolección información </a:t>
          </a:r>
        </a:p>
      </dgm:t>
    </dgm:pt>
    <dgm:pt modelId="{AD20634F-91B0-4663-A392-E9C2616B267F}" type="parTrans" cxnId="{58838AA4-D921-4F1E-9C13-6B76E13246AB}">
      <dgm:prSet/>
      <dgm:spPr/>
      <dgm:t>
        <a:bodyPr/>
        <a:lstStyle/>
        <a:p>
          <a:endParaRPr lang="es-ES"/>
        </a:p>
      </dgm:t>
    </dgm:pt>
    <dgm:pt modelId="{9F78A974-D686-4271-BF7B-DD7F1F98404A}" type="sibTrans" cxnId="{58838AA4-D921-4F1E-9C13-6B76E13246AB}">
      <dgm:prSet/>
      <dgm:spPr/>
      <dgm:t>
        <a:bodyPr/>
        <a:lstStyle/>
        <a:p>
          <a:endParaRPr lang="es-ES"/>
        </a:p>
      </dgm:t>
    </dgm:pt>
    <dgm:pt modelId="{45AE9949-FB9C-46E3-B00A-146498D0D5D0}">
      <dgm:prSet phldrT="[Texto]"/>
      <dgm:spPr/>
      <dgm:t>
        <a:bodyPr/>
        <a:lstStyle/>
        <a:p>
          <a:r>
            <a:rPr lang="es-CO" b="1" i="0" u="none"/>
            <a:t>Implementación del DataLake</a:t>
          </a:r>
          <a:r>
            <a:rPr lang="es-CO" b="0" i="0" u="none"/>
            <a:t> </a:t>
          </a:r>
          <a:endParaRPr lang="es-ES"/>
        </a:p>
      </dgm:t>
    </dgm:pt>
    <dgm:pt modelId="{824DF474-0865-4052-BB85-87482A2D77A8}" type="parTrans" cxnId="{663C6EAA-4EBB-4559-93BA-49FFD5D8E954}">
      <dgm:prSet/>
      <dgm:spPr/>
      <dgm:t>
        <a:bodyPr/>
        <a:lstStyle/>
        <a:p>
          <a:endParaRPr lang="es-ES"/>
        </a:p>
      </dgm:t>
    </dgm:pt>
    <dgm:pt modelId="{113E387D-911E-4A50-B490-FA091DAFD7DC}" type="sibTrans" cxnId="{663C6EAA-4EBB-4559-93BA-49FFD5D8E954}">
      <dgm:prSet/>
      <dgm:spPr/>
      <dgm:t>
        <a:bodyPr/>
        <a:lstStyle/>
        <a:p>
          <a:endParaRPr lang="es-ES"/>
        </a:p>
      </dgm:t>
    </dgm:pt>
    <dgm:pt modelId="{97EC275F-1F1D-413E-8EA3-A688FB0854A5}">
      <dgm:prSet phldrT="[Texto]"/>
      <dgm:spPr/>
      <dgm:t>
        <a:bodyPr/>
        <a:lstStyle/>
        <a:p>
          <a:r>
            <a:rPr lang="es-CO" b="1" i="0" u="none"/>
            <a:t>Estructuración y preparación de los datos</a:t>
          </a:r>
          <a:r>
            <a:rPr lang="es-CO" b="0" i="0" u="none"/>
            <a:t> </a:t>
          </a:r>
          <a:endParaRPr lang="es-ES"/>
        </a:p>
      </dgm:t>
    </dgm:pt>
    <dgm:pt modelId="{EEB81321-4954-494F-B317-4CBEA4922044}" type="parTrans" cxnId="{217DD4CB-284F-44B1-874C-610F04B19B62}">
      <dgm:prSet/>
      <dgm:spPr/>
      <dgm:t>
        <a:bodyPr/>
        <a:lstStyle/>
        <a:p>
          <a:endParaRPr lang="es-ES"/>
        </a:p>
      </dgm:t>
    </dgm:pt>
    <dgm:pt modelId="{2F269D48-1778-427E-B7A5-73E328DC9BFF}" type="sibTrans" cxnId="{217DD4CB-284F-44B1-874C-610F04B19B62}">
      <dgm:prSet/>
      <dgm:spPr/>
      <dgm:t>
        <a:bodyPr/>
        <a:lstStyle/>
        <a:p>
          <a:endParaRPr lang="es-ES"/>
        </a:p>
      </dgm:t>
    </dgm:pt>
    <dgm:pt modelId="{41EECD93-202B-4200-9630-C1E702AADCC9}">
      <dgm:prSet phldrT="[Texto]"/>
      <dgm:spPr/>
      <dgm:t>
        <a:bodyPr/>
        <a:lstStyle/>
        <a:p>
          <a:r>
            <a:rPr lang="es-CO" b="1" i="0" u="none"/>
            <a:t>Análisis exploratorio de los datos</a:t>
          </a:r>
          <a:r>
            <a:rPr lang="es-CO" b="0" i="0" u="none"/>
            <a:t> </a:t>
          </a:r>
          <a:endParaRPr lang="es-ES"/>
        </a:p>
      </dgm:t>
    </dgm:pt>
    <dgm:pt modelId="{6F678995-D021-45A0-A7D5-92CAE5F64F17}" type="parTrans" cxnId="{4FDDDB90-6246-409F-B0F4-847BFE5DDB3B}">
      <dgm:prSet/>
      <dgm:spPr/>
      <dgm:t>
        <a:bodyPr/>
        <a:lstStyle/>
        <a:p>
          <a:endParaRPr lang="es-ES"/>
        </a:p>
      </dgm:t>
    </dgm:pt>
    <dgm:pt modelId="{4B3622DE-6E96-40E3-BA3B-69163AE82CD8}" type="sibTrans" cxnId="{4FDDDB90-6246-409F-B0F4-847BFE5DDB3B}">
      <dgm:prSet/>
      <dgm:spPr/>
      <dgm:t>
        <a:bodyPr/>
        <a:lstStyle/>
        <a:p>
          <a:endParaRPr lang="es-ES"/>
        </a:p>
      </dgm:t>
    </dgm:pt>
    <dgm:pt modelId="{F0DF5A1C-DD59-45B2-98E0-E5831751475B}">
      <dgm:prSet/>
      <dgm:spPr/>
      <dgm:t>
        <a:bodyPr/>
        <a:lstStyle/>
        <a:p>
          <a:r>
            <a:rPr lang="es-CO" b="1" i="0" u="none"/>
            <a:t>sistema de recomendación</a:t>
          </a:r>
          <a:r>
            <a:rPr lang="es-CO" b="0" i="0" u="none"/>
            <a:t> </a:t>
          </a:r>
          <a:endParaRPr lang="es-CO"/>
        </a:p>
      </dgm:t>
    </dgm:pt>
    <dgm:pt modelId="{84933405-6CE0-48E6-A163-5E91CE260E8D}" type="parTrans" cxnId="{C6AE1ABF-4959-48DC-8F82-C1EE6C7F5C23}">
      <dgm:prSet/>
      <dgm:spPr/>
      <dgm:t>
        <a:bodyPr/>
        <a:lstStyle/>
        <a:p>
          <a:endParaRPr lang="es-ES"/>
        </a:p>
      </dgm:t>
    </dgm:pt>
    <dgm:pt modelId="{42EB5394-650B-4544-9D8D-B9BE6BA5C516}" type="sibTrans" cxnId="{C6AE1ABF-4959-48DC-8F82-C1EE6C7F5C23}">
      <dgm:prSet/>
      <dgm:spPr/>
      <dgm:t>
        <a:bodyPr/>
        <a:lstStyle/>
        <a:p>
          <a:endParaRPr lang="es-ES"/>
        </a:p>
      </dgm:t>
    </dgm:pt>
    <dgm:pt modelId="{F38F83D2-EDB5-4265-B1C7-36BE4D5AA7B1}">
      <dgm:prSet/>
      <dgm:spPr/>
      <dgm:t>
        <a:bodyPr/>
        <a:lstStyle/>
        <a:p>
          <a:r>
            <a:rPr lang="es-CO" b="1" i="0" u="none"/>
            <a:t>Implementación</a:t>
          </a:r>
          <a:endParaRPr lang="es-CO"/>
        </a:p>
      </dgm:t>
    </dgm:pt>
    <dgm:pt modelId="{68B921F7-2423-4643-BE09-684BB8130D8D}" type="parTrans" cxnId="{22A91CF1-4943-430E-88FE-D81C53A27C21}">
      <dgm:prSet/>
      <dgm:spPr/>
      <dgm:t>
        <a:bodyPr/>
        <a:lstStyle/>
        <a:p>
          <a:endParaRPr lang="es-ES"/>
        </a:p>
      </dgm:t>
    </dgm:pt>
    <dgm:pt modelId="{0AE8CFC5-6767-4772-8BC3-911FBD38EBAC}" type="sibTrans" cxnId="{22A91CF1-4943-430E-88FE-D81C53A27C21}">
      <dgm:prSet/>
      <dgm:spPr/>
      <dgm:t>
        <a:bodyPr/>
        <a:lstStyle/>
        <a:p>
          <a:endParaRPr lang="es-ES"/>
        </a:p>
      </dgm:t>
    </dgm:pt>
    <dgm:pt modelId="{5F477914-E9EA-4CFD-B08D-C11C8EA3BFF8}" type="pres">
      <dgm:prSet presAssocID="{2D3564D4-33FB-40C1-87D6-CE11A5EAD9D9}" presName="Name0" presStyleCnt="0">
        <dgm:presLayoutVars>
          <dgm:dir/>
          <dgm:resizeHandles val="exact"/>
        </dgm:presLayoutVars>
      </dgm:prSet>
      <dgm:spPr/>
    </dgm:pt>
    <dgm:pt modelId="{71C7697C-EF47-4E69-A6E0-E9404132DBC2}" type="pres">
      <dgm:prSet presAssocID="{2D3564D4-33FB-40C1-87D6-CE11A5EAD9D9}" presName="fgShape" presStyleLbl="fgShp" presStyleIdx="0" presStyleCnt="1"/>
      <dgm:spPr/>
    </dgm:pt>
    <dgm:pt modelId="{0543DE7B-4058-455F-903F-89EBCEAD7FDD}" type="pres">
      <dgm:prSet presAssocID="{2D3564D4-33FB-40C1-87D6-CE11A5EAD9D9}" presName="linComp" presStyleCnt="0"/>
      <dgm:spPr/>
    </dgm:pt>
    <dgm:pt modelId="{856EB3A9-A14E-4290-B9AF-4D253BD39C43}" type="pres">
      <dgm:prSet presAssocID="{230FB079-0593-4A42-B54E-5281E65B4352}" presName="compNode" presStyleCnt="0"/>
      <dgm:spPr/>
    </dgm:pt>
    <dgm:pt modelId="{F8795983-5441-488D-82BA-78245F91E542}" type="pres">
      <dgm:prSet presAssocID="{230FB079-0593-4A42-B54E-5281E65B4352}" presName="bkgdShape" presStyleLbl="node1" presStyleIdx="0" presStyleCnt="6"/>
      <dgm:spPr/>
    </dgm:pt>
    <dgm:pt modelId="{E6D8585D-6509-47BF-8932-B0D18FA796CC}" type="pres">
      <dgm:prSet presAssocID="{230FB079-0593-4A42-B54E-5281E65B4352}" presName="nodeTx" presStyleLbl="node1" presStyleIdx="0" presStyleCnt="6">
        <dgm:presLayoutVars>
          <dgm:bulletEnabled val="1"/>
        </dgm:presLayoutVars>
      </dgm:prSet>
      <dgm:spPr/>
    </dgm:pt>
    <dgm:pt modelId="{5E239049-2E98-4702-B279-973AA84E421D}" type="pres">
      <dgm:prSet presAssocID="{230FB079-0593-4A42-B54E-5281E65B4352}" presName="invisiNode" presStyleLbl="node1" presStyleIdx="0" presStyleCnt="6"/>
      <dgm:spPr/>
    </dgm:pt>
    <dgm:pt modelId="{0943FE5C-D1E7-420A-94B1-AAA777E3583C}" type="pres">
      <dgm:prSet presAssocID="{230FB079-0593-4A42-B54E-5281E65B4352}" presName="imagNode" presStyleLbl="fgImgPlace1" presStyleIdx="0" presStyleCnt="6"/>
      <dgm:spPr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29238BE7-F350-46EA-8A3F-FC7C1548F669}" type="pres">
      <dgm:prSet presAssocID="{9F78A974-D686-4271-BF7B-DD7F1F98404A}" presName="sibTrans" presStyleLbl="sibTrans2D1" presStyleIdx="0" presStyleCnt="0"/>
      <dgm:spPr/>
    </dgm:pt>
    <dgm:pt modelId="{07C74B89-2B2F-4F41-84C3-A895ED7EF1E1}" type="pres">
      <dgm:prSet presAssocID="{45AE9949-FB9C-46E3-B00A-146498D0D5D0}" presName="compNode" presStyleCnt="0"/>
      <dgm:spPr/>
    </dgm:pt>
    <dgm:pt modelId="{582E37AD-8D90-46CE-96A2-B3110E8A98F9}" type="pres">
      <dgm:prSet presAssocID="{45AE9949-FB9C-46E3-B00A-146498D0D5D0}" presName="bkgdShape" presStyleLbl="node1" presStyleIdx="1" presStyleCnt="6"/>
      <dgm:spPr/>
    </dgm:pt>
    <dgm:pt modelId="{F2A8582D-EE60-4B8E-98C7-22D8879BB46E}" type="pres">
      <dgm:prSet presAssocID="{45AE9949-FB9C-46E3-B00A-146498D0D5D0}" presName="nodeTx" presStyleLbl="node1" presStyleIdx="1" presStyleCnt="6">
        <dgm:presLayoutVars>
          <dgm:bulletEnabled val="1"/>
        </dgm:presLayoutVars>
      </dgm:prSet>
      <dgm:spPr/>
    </dgm:pt>
    <dgm:pt modelId="{76531878-CF48-41FA-8A3A-86E8BDC78704}" type="pres">
      <dgm:prSet presAssocID="{45AE9949-FB9C-46E3-B00A-146498D0D5D0}" presName="invisiNode" presStyleLbl="node1" presStyleIdx="1" presStyleCnt="6"/>
      <dgm:spPr/>
    </dgm:pt>
    <dgm:pt modelId="{A1D6C89B-F475-4C1B-A9C0-4E74CF6A560C}" type="pres">
      <dgm:prSet presAssocID="{45AE9949-FB9C-46E3-B00A-146498D0D5D0}" presName="imagNode" presStyleLbl="fgImgPlace1" presStyleIdx="1" presStyleCnt="6"/>
      <dgm:spPr>
        <a:blipFill>
          <a:blip xmlns:r="http://schemas.openxmlformats.org/officeDocument/2006/relationships" r:embed="rId2">
            <a:duotone>
              <a:schemeClr val="accent3">
                <a:hueOff val="-2118335"/>
                <a:satOff val="17750"/>
                <a:lumOff val="1221"/>
                <a:alphaOff val="0"/>
                <a:shade val="20000"/>
                <a:satMod val="200000"/>
              </a:schemeClr>
              <a:schemeClr val="accent3">
                <a:hueOff val="-2118335"/>
                <a:satOff val="17750"/>
                <a:lumOff val="122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3254EB1-4213-420D-BAB2-23DBB21DBA9A}" type="pres">
      <dgm:prSet presAssocID="{113E387D-911E-4A50-B490-FA091DAFD7DC}" presName="sibTrans" presStyleLbl="sibTrans2D1" presStyleIdx="0" presStyleCnt="0"/>
      <dgm:spPr/>
    </dgm:pt>
    <dgm:pt modelId="{2BB33D74-560A-4A13-85C3-23E4889914FC}" type="pres">
      <dgm:prSet presAssocID="{97EC275F-1F1D-413E-8EA3-A688FB0854A5}" presName="compNode" presStyleCnt="0"/>
      <dgm:spPr/>
    </dgm:pt>
    <dgm:pt modelId="{1231E1D4-2317-4CAD-BD77-48970C848526}" type="pres">
      <dgm:prSet presAssocID="{97EC275F-1F1D-413E-8EA3-A688FB0854A5}" presName="bkgdShape" presStyleLbl="node1" presStyleIdx="2" presStyleCnt="6"/>
      <dgm:spPr/>
    </dgm:pt>
    <dgm:pt modelId="{2A84BB79-32AF-4BEC-A047-BC5DEC0EF166}" type="pres">
      <dgm:prSet presAssocID="{97EC275F-1F1D-413E-8EA3-A688FB0854A5}" presName="nodeTx" presStyleLbl="node1" presStyleIdx="2" presStyleCnt="6">
        <dgm:presLayoutVars>
          <dgm:bulletEnabled val="1"/>
        </dgm:presLayoutVars>
      </dgm:prSet>
      <dgm:spPr/>
    </dgm:pt>
    <dgm:pt modelId="{6DADD81E-D60A-4372-A272-0CBECB136619}" type="pres">
      <dgm:prSet presAssocID="{97EC275F-1F1D-413E-8EA3-A688FB0854A5}" presName="invisiNode" presStyleLbl="node1" presStyleIdx="2" presStyleCnt="6"/>
      <dgm:spPr/>
    </dgm:pt>
    <dgm:pt modelId="{0289B5E6-CD7A-4A88-8FF0-64C2BA66CE0B}" type="pres">
      <dgm:prSet presAssocID="{97EC275F-1F1D-413E-8EA3-A688FB0854A5}" presName="imagNode" presStyleLbl="fgImgPlace1" presStyleIdx="2" presStyleCnt="6"/>
      <dgm:spPr>
        <a:blipFill>
          <a:blip xmlns:r="http://schemas.openxmlformats.org/officeDocument/2006/relationships" r:embed="rId3">
            <a:duotone>
              <a:schemeClr val="accent3">
                <a:hueOff val="-4236671"/>
                <a:satOff val="35500"/>
                <a:lumOff val="2442"/>
                <a:alphaOff val="0"/>
                <a:shade val="20000"/>
                <a:satMod val="200000"/>
              </a:schemeClr>
              <a:schemeClr val="accent3">
                <a:hueOff val="-4236671"/>
                <a:satOff val="35500"/>
                <a:lumOff val="2442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AD0828DE-4E68-43DA-8793-27BF9020B8A2}" type="pres">
      <dgm:prSet presAssocID="{2F269D48-1778-427E-B7A5-73E328DC9BFF}" presName="sibTrans" presStyleLbl="sibTrans2D1" presStyleIdx="0" presStyleCnt="0"/>
      <dgm:spPr/>
    </dgm:pt>
    <dgm:pt modelId="{224E4F77-39B2-4471-9A36-8218DC4B14D6}" type="pres">
      <dgm:prSet presAssocID="{41EECD93-202B-4200-9630-C1E702AADCC9}" presName="compNode" presStyleCnt="0"/>
      <dgm:spPr/>
    </dgm:pt>
    <dgm:pt modelId="{3A672913-9705-4EF0-A097-B9A60C117E73}" type="pres">
      <dgm:prSet presAssocID="{41EECD93-202B-4200-9630-C1E702AADCC9}" presName="bkgdShape" presStyleLbl="node1" presStyleIdx="3" presStyleCnt="6"/>
      <dgm:spPr/>
    </dgm:pt>
    <dgm:pt modelId="{8CBE74B9-7D70-4BEF-BB1E-7E1D33AB0004}" type="pres">
      <dgm:prSet presAssocID="{41EECD93-202B-4200-9630-C1E702AADCC9}" presName="nodeTx" presStyleLbl="node1" presStyleIdx="3" presStyleCnt="6">
        <dgm:presLayoutVars>
          <dgm:bulletEnabled val="1"/>
        </dgm:presLayoutVars>
      </dgm:prSet>
      <dgm:spPr/>
    </dgm:pt>
    <dgm:pt modelId="{5171B85B-435C-4C3D-A74D-F3645D1CB7DC}" type="pres">
      <dgm:prSet presAssocID="{41EECD93-202B-4200-9630-C1E702AADCC9}" presName="invisiNode" presStyleLbl="node1" presStyleIdx="3" presStyleCnt="6"/>
      <dgm:spPr/>
    </dgm:pt>
    <dgm:pt modelId="{90605A98-66CB-4E1A-B763-0DCE2345CD37}" type="pres">
      <dgm:prSet presAssocID="{41EECD93-202B-4200-9630-C1E702AADCC9}" presName="imagNode" presStyleLbl="fgImgPlace1" presStyleIdx="3" presStyleCnt="6"/>
      <dgm:spPr>
        <a:blipFill>
          <a:blip xmlns:r="http://schemas.openxmlformats.org/officeDocument/2006/relationships" r:embed="rId4">
            <a:duotone>
              <a:schemeClr val="accent3">
                <a:hueOff val="-6355006"/>
                <a:satOff val="53249"/>
                <a:lumOff val="3664"/>
                <a:alphaOff val="0"/>
                <a:shade val="20000"/>
                <a:satMod val="200000"/>
              </a:schemeClr>
              <a:schemeClr val="accent3">
                <a:hueOff val="-6355006"/>
                <a:satOff val="53249"/>
                <a:lumOff val="366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95BEBD1A-4178-4D0A-951F-2690647A3965}" type="pres">
      <dgm:prSet presAssocID="{4B3622DE-6E96-40E3-BA3B-69163AE82CD8}" presName="sibTrans" presStyleLbl="sibTrans2D1" presStyleIdx="0" presStyleCnt="0"/>
      <dgm:spPr/>
    </dgm:pt>
    <dgm:pt modelId="{D14758C4-9A46-4487-BD19-40A6232AC771}" type="pres">
      <dgm:prSet presAssocID="{F0DF5A1C-DD59-45B2-98E0-E5831751475B}" presName="compNode" presStyleCnt="0"/>
      <dgm:spPr/>
    </dgm:pt>
    <dgm:pt modelId="{7EDC4AA0-B1E9-4E0E-883F-3005E37EE0B0}" type="pres">
      <dgm:prSet presAssocID="{F0DF5A1C-DD59-45B2-98E0-E5831751475B}" presName="bkgdShape" presStyleLbl="node1" presStyleIdx="4" presStyleCnt="6"/>
      <dgm:spPr/>
    </dgm:pt>
    <dgm:pt modelId="{536431EE-9D6D-4DB4-A78D-CB5B138B2EBD}" type="pres">
      <dgm:prSet presAssocID="{F0DF5A1C-DD59-45B2-98E0-E5831751475B}" presName="nodeTx" presStyleLbl="node1" presStyleIdx="4" presStyleCnt="6">
        <dgm:presLayoutVars>
          <dgm:bulletEnabled val="1"/>
        </dgm:presLayoutVars>
      </dgm:prSet>
      <dgm:spPr/>
    </dgm:pt>
    <dgm:pt modelId="{32019BCB-4884-406F-98ED-E6E5FEE2DA55}" type="pres">
      <dgm:prSet presAssocID="{F0DF5A1C-DD59-45B2-98E0-E5831751475B}" presName="invisiNode" presStyleLbl="node1" presStyleIdx="4" presStyleCnt="6"/>
      <dgm:spPr/>
    </dgm:pt>
    <dgm:pt modelId="{50485359-18D4-4993-84D7-E9BFB526D61D}" type="pres">
      <dgm:prSet presAssocID="{F0DF5A1C-DD59-45B2-98E0-E5831751475B}" presName="imagNode" presStyleLbl="fgImgPlace1" presStyleIdx="4" presStyleCnt="6"/>
      <dgm:spPr>
        <a:blipFill>
          <a:blip xmlns:r="http://schemas.openxmlformats.org/officeDocument/2006/relationships" r:embed="rId5">
            <a:duotone>
              <a:schemeClr val="accent3">
                <a:hueOff val="-8473341"/>
                <a:satOff val="70999"/>
                <a:lumOff val="4885"/>
                <a:alphaOff val="0"/>
                <a:shade val="20000"/>
                <a:satMod val="200000"/>
              </a:schemeClr>
              <a:schemeClr val="accent3">
                <a:hueOff val="-8473341"/>
                <a:satOff val="70999"/>
                <a:lumOff val="4885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B55324-6255-42B1-8291-18117E36E781}" type="pres">
      <dgm:prSet presAssocID="{42EB5394-650B-4544-9D8D-B9BE6BA5C516}" presName="sibTrans" presStyleLbl="sibTrans2D1" presStyleIdx="0" presStyleCnt="0"/>
      <dgm:spPr/>
    </dgm:pt>
    <dgm:pt modelId="{BCAD8301-ECDA-41E8-9F3C-862AB99A2660}" type="pres">
      <dgm:prSet presAssocID="{F38F83D2-EDB5-4265-B1C7-36BE4D5AA7B1}" presName="compNode" presStyleCnt="0"/>
      <dgm:spPr/>
    </dgm:pt>
    <dgm:pt modelId="{3C7E31D5-22F9-4831-819D-C1CFEE6A25A2}" type="pres">
      <dgm:prSet presAssocID="{F38F83D2-EDB5-4265-B1C7-36BE4D5AA7B1}" presName="bkgdShape" presStyleLbl="node1" presStyleIdx="5" presStyleCnt="6"/>
      <dgm:spPr/>
    </dgm:pt>
    <dgm:pt modelId="{1B6CF3BE-3ADD-4779-96E4-8BF4CC46F8F4}" type="pres">
      <dgm:prSet presAssocID="{F38F83D2-EDB5-4265-B1C7-36BE4D5AA7B1}" presName="nodeTx" presStyleLbl="node1" presStyleIdx="5" presStyleCnt="6">
        <dgm:presLayoutVars>
          <dgm:bulletEnabled val="1"/>
        </dgm:presLayoutVars>
      </dgm:prSet>
      <dgm:spPr/>
    </dgm:pt>
    <dgm:pt modelId="{2C9D5C4F-3B4A-4BA2-B56D-6F4ACCA05339}" type="pres">
      <dgm:prSet presAssocID="{F38F83D2-EDB5-4265-B1C7-36BE4D5AA7B1}" presName="invisiNode" presStyleLbl="node1" presStyleIdx="5" presStyleCnt="6"/>
      <dgm:spPr/>
    </dgm:pt>
    <dgm:pt modelId="{58E43881-01BF-4327-ABB1-F451451EC056}" type="pres">
      <dgm:prSet presAssocID="{F38F83D2-EDB5-4265-B1C7-36BE4D5AA7B1}" presName="imagNode" presStyleLbl="fgImgPlace1" presStyleIdx="5" presStyleCnt="6"/>
      <dgm:spPr>
        <a:blipFill>
          <a:blip xmlns:r="http://schemas.openxmlformats.org/officeDocument/2006/relationships" r:embed="rId6">
            <a:duotone>
              <a:schemeClr val="accent3">
                <a:hueOff val="-10591676"/>
                <a:satOff val="88749"/>
                <a:lumOff val="6106"/>
                <a:alphaOff val="0"/>
                <a:shade val="20000"/>
                <a:satMod val="200000"/>
              </a:schemeClr>
              <a:schemeClr val="accent3">
                <a:hueOff val="-10591676"/>
                <a:satOff val="88749"/>
                <a:lumOff val="610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</dgm:ptLst>
  <dgm:cxnLst>
    <dgm:cxn modelId="{A4443804-2F09-4D2C-9DDA-F8E0B5D57AA2}" type="presOf" srcId="{F0DF5A1C-DD59-45B2-98E0-E5831751475B}" destId="{536431EE-9D6D-4DB4-A78D-CB5B138B2EBD}" srcOrd="1" destOrd="0" presId="urn:microsoft.com/office/officeart/2005/8/layout/hList7"/>
    <dgm:cxn modelId="{B89E7612-D62A-4A27-AA18-94201D1F84B1}" type="presOf" srcId="{113E387D-911E-4A50-B490-FA091DAFD7DC}" destId="{33254EB1-4213-420D-BAB2-23DBB21DBA9A}" srcOrd="0" destOrd="0" presId="urn:microsoft.com/office/officeart/2005/8/layout/hList7"/>
    <dgm:cxn modelId="{360CAA1D-91B9-4128-AD4F-5333E73BC756}" type="presOf" srcId="{97EC275F-1F1D-413E-8EA3-A688FB0854A5}" destId="{1231E1D4-2317-4CAD-BD77-48970C848526}" srcOrd="0" destOrd="0" presId="urn:microsoft.com/office/officeart/2005/8/layout/hList7"/>
    <dgm:cxn modelId="{1323632C-4252-4B61-91FB-64968E618CEC}" type="presOf" srcId="{45AE9949-FB9C-46E3-B00A-146498D0D5D0}" destId="{F2A8582D-EE60-4B8E-98C7-22D8879BB46E}" srcOrd="1" destOrd="0" presId="urn:microsoft.com/office/officeart/2005/8/layout/hList7"/>
    <dgm:cxn modelId="{E2420E2F-738B-45ED-AA37-9C3EC7A431D6}" type="presOf" srcId="{42EB5394-650B-4544-9D8D-B9BE6BA5C516}" destId="{D5B55324-6255-42B1-8291-18117E36E781}" srcOrd="0" destOrd="0" presId="urn:microsoft.com/office/officeart/2005/8/layout/hList7"/>
    <dgm:cxn modelId="{4EF14F35-3A75-42B8-A44F-2A0C19876822}" type="presOf" srcId="{41EECD93-202B-4200-9630-C1E702AADCC9}" destId="{8CBE74B9-7D70-4BEF-BB1E-7E1D33AB0004}" srcOrd="1" destOrd="0" presId="urn:microsoft.com/office/officeart/2005/8/layout/hList7"/>
    <dgm:cxn modelId="{BD9C0850-2E6D-4E66-A33B-AB1A32607CF5}" type="presOf" srcId="{230FB079-0593-4A42-B54E-5281E65B4352}" destId="{F8795983-5441-488D-82BA-78245F91E542}" srcOrd="0" destOrd="0" presId="urn:microsoft.com/office/officeart/2005/8/layout/hList7"/>
    <dgm:cxn modelId="{FE19F655-DEFD-44BC-8D2E-D82EDBF73F66}" type="presOf" srcId="{45AE9949-FB9C-46E3-B00A-146498D0D5D0}" destId="{582E37AD-8D90-46CE-96A2-B3110E8A98F9}" srcOrd="0" destOrd="0" presId="urn:microsoft.com/office/officeart/2005/8/layout/hList7"/>
    <dgm:cxn modelId="{C4F6F680-D42D-40DA-AE69-B03B864D53C6}" type="presOf" srcId="{2F269D48-1778-427E-B7A5-73E328DC9BFF}" destId="{AD0828DE-4E68-43DA-8793-27BF9020B8A2}" srcOrd="0" destOrd="0" presId="urn:microsoft.com/office/officeart/2005/8/layout/hList7"/>
    <dgm:cxn modelId="{1F7EA583-C34D-48E2-919E-273D826416B8}" type="presOf" srcId="{F0DF5A1C-DD59-45B2-98E0-E5831751475B}" destId="{7EDC4AA0-B1E9-4E0E-883F-3005E37EE0B0}" srcOrd="0" destOrd="0" presId="urn:microsoft.com/office/officeart/2005/8/layout/hList7"/>
    <dgm:cxn modelId="{4FDDDB90-6246-409F-B0F4-847BFE5DDB3B}" srcId="{2D3564D4-33FB-40C1-87D6-CE11A5EAD9D9}" destId="{41EECD93-202B-4200-9630-C1E702AADCC9}" srcOrd="3" destOrd="0" parTransId="{6F678995-D021-45A0-A7D5-92CAE5F64F17}" sibTransId="{4B3622DE-6E96-40E3-BA3B-69163AE82CD8}"/>
    <dgm:cxn modelId="{091BD797-F980-4A97-9BFF-83AF5FF14990}" type="presOf" srcId="{4B3622DE-6E96-40E3-BA3B-69163AE82CD8}" destId="{95BEBD1A-4178-4D0A-951F-2690647A3965}" srcOrd="0" destOrd="0" presId="urn:microsoft.com/office/officeart/2005/8/layout/hList7"/>
    <dgm:cxn modelId="{58838AA4-D921-4F1E-9C13-6B76E13246AB}" srcId="{2D3564D4-33FB-40C1-87D6-CE11A5EAD9D9}" destId="{230FB079-0593-4A42-B54E-5281E65B4352}" srcOrd="0" destOrd="0" parTransId="{AD20634F-91B0-4663-A392-E9C2616B267F}" sibTransId="{9F78A974-D686-4271-BF7B-DD7F1F98404A}"/>
    <dgm:cxn modelId="{663C6EAA-4EBB-4559-93BA-49FFD5D8E954}" srcId="{2D3564D4-33FB-40C1-87D6-CE11A5EAD9D9}" destId="{45AE9949-FB9C-46E3-B00A-146498D0D5D0}" srcOrd="1" destOrd="0" parTransId="{824DF474-0865-4052-BB85-87482A2D77A8}" sibTransId="{113E387D-911E-4A50-B490-FA091DAFD7DC}"/>
    <dgm:cxn modelId="{97E4B5AC-141E-4BE7-829A-4EF8810B62CE}" type="presOf" srcId="{230FB079-0593-4A42-B54E-5281E65B4352}" destId="{E6D8585D-6509-47BF-8932-B0D18FA796CC}" srcOrd="1" destOrd="0" presId="urn:microsoft.com/office/officeart/2005/8/layout/hList7"/>
    <dgm:cxn modelId="{9C6D0DB6-417C-4CB1-A2FC-7A7ACC18F87A}" type="presOf" srcId="{F38F83D2-EDB5-4265-B1C7-36BE4D5AA7B1}" destId="{3C7E31D5-22F9-4831-819D-C1CFEE6A25A2}" srcOrd="0" destOrd="0" presId="urn:microsoft.com/office/officeart/2005/8/layout/hList7"/>
    <dgm:cxn modelId="{C6AE1ABF-4959-48DC-8F82-C1EE6C7F5C23}" srcId="{2D3564D4-33FB-40C1-87D6-CE11A5EAD9D9}" destId="{F0DF5A1C-DD59-45B2-98E0-E5831751475B}" srcOrd="4" destOrd="0" parTransId="{84933405-6CE0-48E6-A163-5E91CE260E8D}" sibTransId="{42EB5394-650B-4544-9D8D-B9BE6BA5C516}"/>
    <dgm:cxn modelId="{3CA76FC6-2F8A-4604-8868-06FBBD213279}" type="presOf" srcId="{2D3564D4-33FB-40C1-87D6-CE11A5EAD9D9}" destId="{5F477914-E9EA-4CFD-B08D-C11C8EA3BFF8}" srcOrd="0" destOrd="0" presId="urn:microsoft.com/office/officeart/2005/8/layout/hList7"/>
    <dgm:cxn modelId="{EDD160C8-4892-466F-B0A7-1DD2E10649E5}" type="presOf" srcId="{F38F83D2-EDB5-4265-B1C7-36BE4D5AA7B1}" destId="{1B6CF3BE-3ADD-4779-96E4-8BF4CC46F8F4}" srcOrd="1" destOrd="0" presId="urn:microsoft.com/office/officeart/2005/8/layout/hList7"/>
    <dgm:cxn modelId="{217DD4CB-284F-44B1-874C-610F04B19B62}" srcId="{2D3564D4-33FB-40C1-87D6-CE11A5EAD9D9}" destId="{97EC275F-1F1D-413E-8EA3-A688FB0854A5}" srcOrd="2" destOrd="0" parTransId="{EEB81321-4954-494F-B317-4CBEA4922044}" sibTransId="{2F269D48-1778-427E-B7A5-73E328DC9BFF}"/>
    <dgm:cxn modelId="{61690EE3-0B3A-4EE3-A910-34D0BD2F0299}" type="presOf" srcId="{41EECD93-202B-4200-9630-C1E702AADCC9}" destId="{3A672913-9705-4EF0-A097-B9A60C117E73}" srcOrd="0" destOrd="0" presId="urn:microsoft.com/office/officeart/2005/8/layout/hList7"/>
    <dgm:cxn modelId="{ED243EE3-E622-4B79-BF21-A79DF99CE380}" type="presOf" srcId="{9F78A974-D686-4271-BF7B-DD7F1F98404A}" destId="{29238BE7-F350-46EA-8A3F-FC7C1548F669}" srcOrd="0" destOrd="0" presId="urn:microsoft.com/office/officeart/2005/8/layout/hList7"/>
    <dgm:cxn modelId="{A7BFBFE4-A59C-4187-A72F-5EFDDE15C805}" type="presOf" srcId="{97EC275F-1F1D-413E-8EA3-A688FB0854A5}" destId="{2A84BB79-32AF-4BEC-A047-BC5DEC0EF166}" srcOrd="1" destOrd="0" presId="urn:microsoft.com/office/officeart/2005/8/layout/hList7"/>
    <dgm:cxn modelId="{22A91CF1-4943-430E-88FE-D81C53A27C21}" srcId="{2D3564D4-33FB-40C1-87D6-CE11A5EAD9D9}" destId="{F38F83D2-EDB5-4265-B1C7-36BE4D5AA7B1}" srcOrd="5" destOrd="0" parTransId="{68B921F7-2423-4643-BE09-684BB8130D8D}" sibTransId="{0AE8CFC5-6767-4772-8BC3-911FBD38EBAC}"/>
    <dgm:cxn modelId="{290DC6D1-C79E-41AC-BBD9-58F6168525B3}" type="presParOf" srcId="{5F477914-E9EA-4CFD-B08D-C11C8EA3BFF8}" destId="{71C7697C-EF47-4E69-A6E0-E9404132DBC2}" srcOrd="0" destOrd="0" presId="urn:microsoft.com/office/officeart/2005/8/layout/hList7"/>
    <dgm:cxn modelId="{2E5C9D24-67A2-41BE-A84A-D3126B81CB1A}" type="presParOf" srcId="{5F477914-E9EA-4CFD-B08D-C11C8EA3BFF8}" destId="{0543DE7B-4058-455F-903F-89EBCEAD7FDD}" srcOrd="1" destOrd="0" presId="urn:microsoft.com/office/officeart/2005/8/layout/hList7"/>
    <dgm:cxn modelId="{33DB366B-CB23-4CBB-BD9C-27727756A394}" type="presParOf" srcId="{0543DE7B-4058-455F-903F-89EBCEAD7FDD}" destId="{856EB3A9-A14E-4290-B9AF-4D253BD39C43}" srcOrd="0" destOrd="0" presId="urn:microsoft.com/office/officeart/2005/8/layout/hList7"/>
    <dgm:cxn modelId="{33085526-1569-47E6-88E9-9AB8134FA5F4}" type="presParOf" srcId="{856EB3A9-A14E-4290-B9AF-4D253BD39C43}" destId="{F8795983-5441-488D-82BA-78245F91E542}" srcOrd="0" destOrd="0" presId="urn:microsoft.com/office/officeart/2005/8/layout/hList7"/>
    <dgm:cxn modelId="{30DD0164-7601-487A-8CDE-B480588CD1D1}" type="presParOf" srcId="{856EB3A9-A14E-4290-B9AF-4D253BD39C43}" destId="{E6D8585D-6509-47BF-8932-B0D18FA796CC}" srcOrd="1" destOrd="0" presId="urn:microsoft.com/office/officeart/2005/8/layout/hList7"/>
    <dgm:cxn modelId="{46C7124C-C822-4E7C-83CE-C162A8042DE0}" type="presParOf" srcId="{856EB3A9-A14E-4290-B9AF-4D253BD39C43}" destId="{5E239049-2E98-4702-B279-973AA84E421D}" srcOrd="2" destOrd="0" presId="urn:microsoft.com/office/officeart/2005/8/layout/hList7"/>
    <dgm:cxn modelId="{7AD95839-687B-441D-91EE-5A79EAA35835}" type="presParOf" srcId="{856EB3A9-A14E-4290-B9AF-4D253BD39C43}" destId="{0943FE5C-D1E7-420A-94B1-AAA777E3583C}" srcOrd="3" destOrd="0" presId="urn:microsoft.com/office/officeart/2005/8/layout/hList7"/>
    <dgm:cxn modelId="{F1C616D4-7A3D-4764-837A-1A3FDE921DB3}" type="presParOf" srcId="{0543DE7B-4058-455F-903F-89EBCEAD7FDD}" destId="{29238BE7-F350-46EA-8A3F-FC7C1548F669}" srcOrd="1" destOrd="0" presId="urn:microsoft.com/office/officeart/2005/8/layout/hList7"/>
    <dgm:cxn modelId="{87397D83-6D96-488A-94E1-5CED8E665B73}" type="presParOf" srcId="{0543DE7B-4058-455F-903F-89EBCEAD7FDD}" destId="{07C74B89-2B2F-4F41-84C3-A895ED7EF1E1}" srcOrd="2" destOrd="0" presId="urn:microsoft.com/office/officeart/2005/8/layout/hList7"/>
    <dgm:cxn modelId="{AF84B383-DD19-4809-BD92-98A01E19F5AA}" type="presParOf" srcId="{07C74B89-2B2F-4F41-84C3-A895ED7EF1E1}" destId="{582E37AD-8D90-46CE-96A2-B3110E8A98F9}" srcOrd="0" destOrd="0" presId="urn:microsoft.com/office/officeart/2005/8/layout/hList7"/>
    <dgm:cxn modelId="{D65155C8-B3E3-4E05-B321-2CDE34A2B6A4}" type="presParOf" srcId="{07C74B89-2B2F-4F41-84C3-A895ED7EF1E1}" destId="{F2A8582D-EE60-4B8E-98C7-22D8879BB46E}" srcOrd="1" destOrd="0" presId="urn:microsoft.com/office/officeart/2005/8/layout/hList7"/>
    <dgm:cxn modelId="{0FD9E4DA-B6B8-49A9-A801-A50A38525AF8}" type="presParOf" srcId="{07C74B89-2B2F-4F41-84C3-A895ED7EF1E1}" destId="{76531878-CF48-41FA-8A3A-86E8BDC78704}" srcOrd="2" destOrd="0" presId="urn:microsoft.com/office/officeart/2005/8/layout/hList7"/>
    <dgm:cxn modelId="{B3773B6A-A351-4B80-B1B4-1FB4169F1BC3}" type="presParOf" srcId="{07C74B89-2B2F-4F41-84C3-A895ED7EF1E1}" destId="{A1D6C89B-F475-4C1B-A9C0-4E74CF6A560C}" srcOrd="3" destOrd="0" presId="urn:microsoft.com/office/officeart/2005/8/layout/hList7"/>
    <dgm:cxn modelId="{58560771-A79D-4FF0-B7EF-E3B15ADEEA0F}" type="presParOf" srcId="{0543DE7B-4058-455F-903F-89EBCEAD7FDD}" destId="{33254EB1-4213-420D-BAB2-23DBB21DBA9A}" srcOrd="3" destOrd="0" presId="urn:microsoft.com/office/officeart/2005/8/layout/hList7"/>
    <dgm:cxn modelId="{E1E7C911-3D53-408D-AEE2-408006AF067B}" type="presParOf" srcId="{0543DE7B-4058-455F-903F-89EBCEAD7FDD}" destId="{2BB33D74-560A-4A13-85C3-23E4889914FC}" srcOrd="4" destOrd="0" presId="urn:microsoft.com/office/officeart/2005/8/layout/hList7"/>
    <dgm:cxn modelId="{FE9A6207-815E-4911-8C43-E8036BC4B8F2}" type="presParOf" srcId="{2BB33D74-560A-4A13-85C3-23E4889914FC}" destId="{1231E1D4-2317-4CAD-BD77-48970C848526}" srcOrd="0" destOrd="0" presId="urn:microsoft.com/office/officeart/2005/8/layout/hList7"/>
    <dgm:cxn modelId="{2CA3C8CB-7B83-4173-AFD6-8245AC8EBC8A}" type="presParOf" srcId="{2BB33D74-560A-4A13-85C3-23E4889914FC}" destId="{2A84BB79-32AF-4BEC-A047-BC5DEC0EF166}" srcOrd="1" destOrd="0" presId="urn:microsoft.com/office/officeart/2005/8/layout/hList7"/>
    <dgm:cxn modelId="{DEBCDD6A-BCAE-46A8-A45A-E44CFE3782CB}" type="presParOf" srcId="{2BB33D74-560A-4A13-85C3-23E4889914FC}" destId="{6DADD81E-D60A-4372-A272-0CBECB136619}" srcOrd="2" destOrd="0" presId="urn:microsoft.com/office/officeart/2005/8/layout/hList7"/>
    <dgm:cxn modelId="{15CD11C1-7200-4F76-B5EA-C5CE6F45EBB5}" type="presParOf" srcId="{2BB33D74-560A-4A13-85C3-23E4889914FC}" destId="{0289B5E6-CD7A-4A88-8FF0-64C2BA66CE0B}" srcOrd="3" destOrd="0" presId="urn:microsoft.com/office/officeart/2005/8/layout/hList7"/>
    <dgm:cxn modelId="{5AA60856-8190-4560-8662-455633AD2BC6}" type="presParOf" srcId="{0543DE7B-4058-455F-903F-89EBCEAD7FDD}" destId="{AD0828DE-4E68-43DA-8793-27BF9020B8A2}" srcOrd="5" destOrd="0" presId="urn:microsoft.com/office/officeart/2005/8/layout/hList7"/>
    <dgm:cxn modelId="{FE2C3EF7-665F-4541-A058-6760F7781B29}" type="presParOf" srcId="{0543DE7B-4058-455F-903F-89EBCEAD7FDD}" destId="{224E4F77-39B2-4471-9A36-8218DC4B14D6}" srcOrd="6" destOrd="0" presId="urn:microsoft.com/office/officeart/2005/8/layout/hList7"/>
    <dgm:cxn modelId="{1C7DFDC3-F674-40C0-B571-3AFEE1B1FF1C}" type="presParOf" srcId="{224E4F77-39B2-4471-9A36-8218DC4B14D6}" destId="{3A672913-9705-4EF0-A097-B9A60C117E73}" srcOrd="0" destOrd="0" presId="urn:microsoft.com/office/officeart/2005/8/layout/hList7"/>
    <dgm:cxn modelId="{7B175E1B-1A21-473F-A8E3-AC0A48913DD5}" type="presParOf" srcId="{224E4F77-39B2-4471-9A36-8218DC4B14D6}" destId="{8CBE74B9-7D70-4BEF-BB1E-7E1D33AB0004}" srcOrd="1" destOrd="0" presId="urn:microsoft.com/office/officeart/2005/8/layout/hList7"/>
    <dgm:cxn modelId="{9B49AE2D-E758-441A-B444-60EED2DB4A90}" type="presParOf" srcId="{224E4F77-39B2-4471-9A36-8218DC4B14D6}" destId="{5171B85B-435C-4C3D-A74D-F3645D1CB7DC}" srcOrd="2" destOrd="0" presId="urn:microsoft.com/office/officeart/2005/8/layout/hList7"/>
    <dgm:cxn modelId="{BBB99D76-7EA2-4C61-BCE2-A67821E1EA40}" type="presParOf" srcId="{224E4F77-39B2-4471-9A36-8218DC4B14D6}" destId="{90605A98-66CB-4E1A-B763-0DCE2345CD37}" srcOrd="3" destOrd="0" presId="urn:microsoft.com/office/officeart/2005/8/layout/hList7"/>
    <dgm:cxn modelId="{B4D0A1F5-1328-4314-83E0-827A678F5438}" type="presParOf" srcId="{0543DE7B-4058-455F-903F-89EBCEAD7FDD}" destId="{95BEBD1A-4178-4D0A-951F-2690647A3965}" srcOrd="7" destOrd="0" presId="urn:microsoft.com/office/officeart/2005/8/layout/hList7"/>
    <dgm:cxn modelId="{CC2A27D8-CC50-4D92-BB9E-DBE562C41C9C}" type="presParOf" srcId="{0543DE7B-4058-455F-903F-89EBCEAD7FDD}" destId="{D14758C4-9A46-4487-BD19-40A6232AC771}" srcOrd="8" destOrd="0" presId="urn:microsoft.com/office/officeart/2005/8/layout/hList7"/>
    <dgm:cxn modelId="{F46C1395-DFD2-4868-B74C-248325C349B1}" type="presParOf" srcId="{D14758C4-9A46-4487-BD19-40A6232AC771}" destId="{7EDC4AA0-B1E9-4E0E-883F-3005E37EE0B0}" srcOrd="0" destOrd="0" presId="urn:microsoft.com/office/officeart/2005/8/layout/hList7"/>
    <dgm:cxn modelId="{65D6475B-0854-44C3-8E7F-4AB6C237CA9C}" type="presParOf" srcId="{D14758C4-9A46-4487-BD19-40A6232AC771}" destId="{536431EE-9D6D-4DB4-A78D-CB5B138B2EBD}" srcOrd="1" destOrd="0" presId="urn:microsoft.com/office/officeart/2005/8/layout/hList7"/>
    <dgm:cxn modelId="{463E645A-64FE-4558-AD0A-B2A33F4E2518}" type="presParOf" srcId="{D14758C4-9A46-4487-BD19-40A6232AC771}" destId="{32019BCB-4884-406F-98ED-E6E5FEE2DA55}" srcOrd="2" destOrd="0" presId="urn:microsoft.com/office/officeart/2005/8/layout/hList7"/>
    <dgm:cxn modelId="{3FC99EF3-0CB7-4137-B613-2FC7B76E961C}" type="presParOf" srcId="{D14758C4-9A46-4487-BD19-40A6232AC771}" destId="{50485359-18D4-4993-84D7-E9BFB526D61D}" srcOrd="3" destOrd="0" presId="urn:microsoft.com/office/officeart/2005/8/layout/hList7"/>
    <dgm:cxn modelId="{F8B78D0F-5285-45DC-82ED-F06BB10A37A5}" type="presParOf" srcId="{0543DE7B-4058-455F-903F-89EBCEAD7FDD}" destId="{D5B55324-6255-42B1-8291-18117E36E781}" srcOrd="9" destOrd="0" presId="urn:microsoft.com/office/officeart/2005/8/layout/hList7"/>
    <dgm:cxn modelId="{9CD85AAB-FA0A-43F4-9377-2C4FD3953CB0}" type="presParOf" srcId="{0543DE7B-4058-455F-903F-89EBCEAD7FDD}" destId="{BCAD8301-ECDA-41E8-9F3C-862AB99A2660}" srcOrd="10" destOrd="0" presId="urn:microsoft.com/office/officeart/2005/8/layout/hList7"/>
    <dgm:cxn modelId="{2E45D359-0FC5-43AA-A062-00951468CA6E}" type="presParOf" srcId="{BCAD8301-ECDA-41E8-9F3C-862AB99A2660}" destId="{3C7E31D5-22F9-4831-819D-C1CFEE6A25A2}" srcOrd="0" destOrd="0" presId="urn:microsoft.com/office/officeart/2005/8/layout/hList7"/>
    <dgm:cxn modelId="{46E0851C-25E0-4588-9EE6-FFB1168C6640}" type="presParOf" srcId="{BCAD8301-ECDA-41E8-9F3C-862AB99A2660}" destId="{1B6CF3BE-3ADD-4779-96E4-8BF4CC46F8F4}" srcOrd="1" destOrd="0" presId="urn:microsoft.com/office/officeart/2005/8/layout/hList7"/>
    <dgm:cxn modelId="{23DBBA2C-5BFB-435A-8B72-296110BD55DD}" type="presParOf" srcId="{BCAD8301-ECDA-41E8-9F3C-862AB99A2660}" destId="{2C9D5C4F-3B4A-4BA2-B56D-6F4ACCA05339}" srcOrd="2" destOrd="0" presId="urn:microsoft.com/office/officeart/2005/8/layout/hList7"/>
    <dgm:cxn modelId="{6F0021D6-0516-490C-AE02-F98773952A74}" type="presParOf" srcId="{BCAD8301-ECDA-41E8-9F3C-862AB99A2660}" destId="{58E43881-01BF-4327-ABB1-F451451EC05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4FCA5-9615-4788-A254-2E4CC7A98FF8}">
      <dsp:nvSpPr>
        <dsp:cNvPr id="0" name=""/>
        <dsp:cNvSpPr/>
      </dsp:nvSpPr>
      <dsp:spPr>
        <a:xfrm>
          <a:off x="709731" y="196326"/>
          <a:ext cx="2537146" cy="2537146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Calidad educativa</a:t>
          </a:r>
        </a:p>
      </dsp:txBody>
      <dsp:txXfrm>
        <a:off x="2046868" y="733960"/>
        <a:ext cx="906123" cy="755103"/>
      </dsp:txXfrm>
    </dsp:sp>
    <dsp:sp modelId="{7987128B-B5EC-4C72-8832-4F42D450825D}">
      <dsp:nvSpPr>
        <dsp:cNvPr id="0" name=""/>
        <dsp:cNvSpPr/>
      </dsp:nvSpPr>
      <dsp:spPr>
        <a:xfrm>
          <a:off x="657478" y="286939"/>
          <a:ext cx="2537146" cy="2537146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Ecosistema social </a:t>
          </a:r>
        </a:p>
      </dsp:txBody>
      <dsp:txXfrm>
        <a:off x="1261560" y="1933064"/>
        <a:ext cx="1359185" cy="664490"/>
      </dsp:txXfrm>
    </dsp:sp>
    <dsp:sp modelId="{849CF826-3F40-4025-AF1A-2A86F02D8557}">
      <dsp:nvSpPr>
        <dsp:cNvPr id="0" name=""/>
        <dsp:cNvSpPr/>
      </dsp:nvSpPr>
      <dsp:spPr>
        <a:xfrm>
          <a:off x="605224" y="196326"/>
          <a:ext cx="2537146" cy="2537146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Ubicación</a:t>
          </a:r>
        </a:p>
      </dsp:txBody>
      <dsp:txXfrm>
        <a:off x="899111" y="733960"/>
        <a:ext cx="906123" cy="755103"/>
      </dsp:txXfrm>
    </dsp:sp>
    <dsp:sp modelId="{35083939-80D4-46AE-8459-21583515D24E}">
      <dsp:nvSpPr>
        <dsp:cNvPr id="0" name=""/>
        <dsp:cNvSpPr/>
      </dsp:nvSpPr>
      <dsp:spPr>
        <a:xfrm>
          <a:off x="552879" y="39265"/>
          <a:ext cx="2851269" cy="28512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9E7306-FE59-45F6-B45A-3B2A9A90B6B5}">
      <dsp:nvSpPr>
        <dsp:cNvPr id="0" name=""/>
        <dsp:cNvSpPr/>
      </dsp:nvSpPr>
      <dsp:spPr>
        <a:xfrm>
          <a:off x="500416" y="129717"/>
          <a:ext cx="2851269" cy="28512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E49C85-2135-423B-A2DE-8F3120A2A16D}">
      <dsp:nvSpPr>
        <dsp:cNvPr id="0" name=""/>
        <dsp:cNvSpPr/>
      </dsp:nvSpPr>
      <dsp:spPr>
        <a:xfrm>
          <a:off x="447954" y="39265"/>
          <a:ext cx="2851269" cy="28512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B39A1-204A-499E-BA57-47B9F4DCA530}">
      <dsp:nvSpPr>
        <dsp:cNvPr id="0" name=""/>
        <dsp:cNvSpPr/>
      </dsp:nvSpPr>
      <dsp:spPr>
        <a:xfrm>
          <a:off x="585" y="106142"/>
          <a:ext cx="2517806" cy="3021367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/>
            <a:t>Caracterización</a:t>
          </a:r>
        </a:p>
      </dsp:txBody>
      <dsp:txXfrm rot="16200000">
        <a:off x="-986395" y="1093122"/>
        <a:ext cx="2477521" cy="503561"/>
      </dsp:txXfrm>
    </dsp:sp>
    <dsp:sp modelId="{789F4D0A-7953-48D5-BC59-0DF8F11D279E}">
      <dsp:nvSpPr>
        <dsp:cNvPr id="0" name=""/>
        <dsp:cNvSpPr/>
      </dsp:nvSpPr>
      <dsp:spPr>
        <a:xfrm>
          <a:off x="504146" y="106142"/>
          <a:ext cx="1875765" cy="30213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- Identificación de las       instituciones educativas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- Ubicación demográfica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- Integración de la información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- Entendimiento de información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- Definición arquitectura de referencia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504146" y="106142"/>
        <a:ext cx="1875765" cy="3021367"/>
      </dsp:txXfrm>
    </dsp:sp>
    <dsp:sp modelId="{735FE80F-782F-4315-BC25-36E603154188}">
      <dsp:nvSpPr>
        <dsp:cNvPr id="0" name=""/>
        <dsp:cNvSpPr/>
      </dsp:nvSpPr>
      <dsp:spPr>
        <a:xfrm>
          <a:off x="2606514" y="106142"/>
          <a:ext cx="2517806" cy="3021367"/>
        </a:xfrm>
        <a:prstGeom prst="roundRect">
          <a:avLst>
            <a:gd name="adj" fmla="val 5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/>
            <a:t>Segmentación</a:t>
          </a:r>
        </a:p>
      </dsp:txBody>
      <dsp:txXfrm rot="16200000">
        <a:off x="1619534" y="1093122"/>
        <a:ext cx="2477521" cy="503561"/>
      </dsp:txXfrm>
    </dsp:sp>
    <dsp:sp modelId="{34264FF2-81FC-4F64-8777-E57811FE4BAF}">
      <dsp:nvSpPr>
        <dsp:cNvPr id="0" name=""/>
        <dsp:cNvSpPr/>
      </dsp:nvSpPr>
      <dsp:spPr>
        <a:xfrm rot="5400000">
          <a:off x="2397114" y="2507179"/>
          <a:ext cx="443978" cy="37767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420C4-9B02-4B2D-9607-6DE24E245B7F}">
      <dsp:nvSpPr>
        <dsp:cNvPr id="0" name=""/>
        <dsp:cNvSpPr/>
      </dsp:nvSpPr>
      <dsp:spPr>
        <a:xfrm>
          <a:off x="3110076" y="106142"/>
          <a:ext cx="1875765" cy="30213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- Selección de variables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- Elección Clúster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- Elección modelo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- Validación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3110076" y="106142"/>
        <a:ext cx="1875765" cy="3021367"/>
      </dsp:txXfrm>
    </dsp:sp>
    <dsp:sp modelId="{C7AC6A42-DE83-4F1F-B008-82D4AD9C689C}">
      <dsp:nvSpPr>
        <dsp:cNvPr id="0" name=""/>
        <dsp:cNvSpPr/>
      </dsp:nvSpPr>
      <dsp:spPr>
        <a:xfrm>
          <a:off x="5212444" y="106142"/>
          <a:ext cx="2517806" cy="3021367"/>
        </a:xfrm>
        <a:prstGeom prst="roundRect">
          <a:avLst>
            <a:gd name="adj" fmla="val 5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/>
            <a:t>Recomendación</a:t>
          </a:r>
        </a:p>
      </dsp:txBody>
      <dsp:txXfrm rot="16200000">
        <a:off x="4225464" y="1093122"/>
        <a:ext cx="2477521" cy="503561"/>
      </dsp:txXfrm>
    </dsp:sp>
    <dsp:sp modelId="{D8D5B2EA-F8E0-49AF-B986-A47474182D5C}">
      <dsp:nvSpPr>
        <dsp:cNvPr id="0" name=""/>
        <dsp:cNvSpPr/>
      </dsp:nvSpPr>
      <dsp:spPr>
        <a:xfrm rot="5400000">
          <a:off x="5003044" y="2507179"/>
          <a:ext cx="443978" cy="37767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57937-BA13-402E-89B8-E11F4162B98A}">
      <dsp:nvSpPr>
        <dsp:cNvPr id="0" name=""/>
        <dsp:cNvSpPr/>
      </dsp:nvSpPr>
      <dsp:spPr>
        <a:xfrm>
          <a:off x="5716005" y="106142"/>
          <a:ext cx="1875765" cy="30213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/>
            <a:t>- Pagina web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/>
            <a:t>- Interfaz de usuario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/>
            <a:t>- Recomendación por distancia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/>
            <a:t>- Recomendación por caracterización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/>
            <a:t>-Industrialización del modelo</a:t>
          </a:r>
        </a:p>
      </dsp:txBody>
      <dsp:txXfrm>
        <a:off x="5716005" y="106142"/>
        <a:ext cx="1875765" cy="3021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95983-5441-488D-82BA-78245F91E542}">
      <dsp:nvSpPr>
        <dsp:cNvPr id="0" name=""/>
        <dsp:cNvSpPr/>
      </dsp:nvSpPr>
      <dsp:spPr>
        <a:xfrm>
          <a:off x="105" y="0"/>
          <a:ext cx="1407046" cy="30982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Recolección información </a:t>
          </a:r>
        </a:p>
      </dsp:txBody>
      <dsp:txXfrm>
        <a:off x="105" y="1239316"/>
        <a:ext cx="1407046" cy="1239316"/>
      </dsp:txXfrm>
    </dsp:sp>
    <dsp:sp modelId="{0943FE5C-D1E7-420A-94B1-AAA777E3583C}">
      <dsp:nvSpPr>
        <dsp:cNvPr id="0" name=""/>
        <dsp:cNvSpPr/>
      </dsp:nvSpPr>
      <dsp:spPr>
        <a:xfrm>
          <a:off x="187763" y="185897"/>
          <a:ext cx="1031730" cy="1031730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E37AD-8D90-46CE-96A2-B3110E8A98F9}">
      <dsp:nvSpPr>
        <dsp:cNvPr id="0" name=""/>
        <dsp:cNvSpPr/>
      </dsp:nvSpPr>
      <dsp:spPr>
        <a:xfrm>
          <a:off x="1449363" y="0"/>
          <a:ext cx="1407046" cy="3098290"/>
        </a:xfrm>
        <a:prstGeom prst="roundRect">
          <a:avLst>
            <a:gd name="adj" fmla="val 10000"/>
          </a:avLst>
        </a:prstGeom>
        <a:solidFill>
          <a:schemeClr val="accent3">
            <a:hueOff val="-1996664"/>
            <a:satOff val="16923"/>
            <a:lumOff val="1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i="0" u="none" kern="1200"/>
            <a:t>Implementación del DataLake</a:t>
          </a:r>
          <a:r>
            <a:rPr lang="es-CO" sz="1200" b="0" i="0" u="none" kern="1200"/>
            <a:t> </a:t>
          </a:r>
          <a:endParaRPr lang="es-ES" sz="1200" kern="1200"/>
        </a:p>
      </dsp:txBody>
      <dsp:txXfrm>
        <a:off x="1449363" y="1239316"/>
        <a:ext cx="1407046" cy="1239316"/>
      </dsp:txXfrm>
    </dsp:sp>
    <dsp:sp modelId="{A1D6C89B-F475-4C1B-A9C0-4E74CF6A560C}">
      <dsp:nvSpPr>
        <dsp:cNvPr id="0" name=""/>
        <dsp:cNvSpPr/>
      </dsp:nvSpPr>
      <dsp:spPr>
        <a:xfrm>
          <a:off x="1637021" y="185897"/>
          <a:ext cx="1031730" cy="1031730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hueOff val="-2118335"/>
                <a:satOff val="17750"/>
                <a:lumOff val="1221"/>
                <a:alphaOff val="0"/>
                <a:shade val="20000"/>
                <a:satMod val="200000"/>
              </a:schemeClr>
              <a:schemeClr val="accent3">
                <a:hueOff val="-2118335"/>
                <a:satOff val="17750"/>
                <a:lumOff val="122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1E1D4-2317-4CAD-BD77-48970C848526}">
      <dsp:nvSpPr>
        <dsp:cNvPr id="0" name=""/>
        <dsp:cNvSpPr/>
      </dsp:nvSpPr>
      <dsp:spPr>
        <a:xfrm>
          <a:off x="2898622" y="0"/>
          <a:ext cx="1407046" cy="3098290"/>
        </a:xfrm>
        <a:prstGeom prst="roundRect">
          <a:avLst>
            <a:gd name="adj" fmla="val 10000"/>
          </a:avLst>
        </a:prstGeom>
        <a:solidFill>
          <a:schemeClr val="accent3">
            <a:hueOff val="-3993327"/>
            <a:satOff val="33846"/>
            <a:lumOff val="3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i="0" u="none" kern="1200"/>
            <a:t>Estructuración y preparación de los datos</a:t>
          </a:r>
          <a:r>
            <a:rPr lang="es-CO" sz="1200" b="0" i="0" u="none" kern="1200"/>
            <a:t> </a:t>
          </a:r>
          <a:endParaRPr lang="es-ES" sz="1200" kern="1200"/>
        </a:p>
      </dsp:txBody>
      <dsp:txXfrm>
        <a:off x="2898622" y="1239316"/>
        <a:ext cx="1407046" cy="1239316"/>
      </dsp:txXfrm>
    </dsp:sp>
    <dsp:sp modelId="{0289B5E6-CD7A-4A88-8FF0-64C2BA66CE0B}">
      <dsp:nvSpPr>
        <dsp:cNvPr id="0" name=""/>
        <dsp:cNvSpPr/>
      </dsp:nvSpPr>
      <dsp:spPr>
        <a:xfrm>
          <a:off x="3086280" y="185897"/>
          <a:ext cx="1031730" cy="1031730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hueOff val="-4236671"/>
                <a:satOff val="35500"/>
                <a:lumOff val="2442"/>
                <a:alphaOff val="0"/>
                <a:shade val="20000"/>
                <a:satMod val="200000"/>
              </a:schemeClr>
              <a:schemeClr val="accent3">
                <a:hueOff val="-4236671"/>
                <a:satOff val="35500"/>
                <a:lumOff val="2442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72913-9705-4EF0-A097-B9A60C117E73}">
      <dsp:nvSpPr>
        <dsp:cNvPr id="0" name=""/>
        <dsp:cNvSpPr/>
      </dsp:nvSpPr>
      <dsp:spPr>
        <a:xfrm>
          <a:off x="4347880" y="0"/>
          <a:ext cx="1407046" cy="3098290"/>
        </a:xfrm>
        <a:prstGeom prst="roundRect">
          <a:avLst>
            <a:gd name="adj" fmla="val 10000"/>
          </a:avLst>
        </a:prstGeom>
        <a:solidFill>
          <a:schemeClr val="accent3">
            <a:hueOff val="-5989991"/>
            <a:satOff val="50769"/>
            <a:lumOff val="5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i="0" u="none" kern="1200"/>
            <a:t>Análisis exploratorio de los datos</a:t>
          </a:r>
          <a:r>
            <a:rPr lang="es-CO" sz="1200" b="0" i="0" u="none" kern="1200"/>
            <a:t> </a:t>
          </a:r>
          <a:endParaRPr lang="es-ES" sz="1200" kern="1200"/>
        </a:p>
      </dsp:txBody>
      <dsp:txXfrm>
        <a:off x="4347880" y="1239316"/>
        <a:ext cx="1407046" cy="1239316"/>
      </dsp:txXfrm>
    </dsp:sp>
    <dsp:sp modelId="{90605A98-66CB-4E1A-B763-0DCE2345CD37}">
      <dsp:nvSpPr>
        <dsp:cNvPr id="0" name=""/>
        <dsp:cNvSpPr/>
      </dsp:nvSpPr>
      <dsp:spPr>
        <a:xfrm>
          <a:off x="4535538" y="185897"/>
          <a:ext cx="1031730" cy="1031730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hueOff val="-6355006"/>
                <a:satOff val="53249"/>
                <a:lumOff val="3664"/>
                <a:alphaOff val="0"/>
                <a:shade val="20000"/>
                <a:satMod val="200000"/>
              </a:schemeClr>
              <a:schemeClr val="accent3">
                <a:hueOff val="-6355006"/>
                <a:satOff val="53249"/>
                <a:lumOff val="366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C4AA0-B1E9-4E0E-883F-3005E37EE0B0}">
      <dsp:nvSpPr>
        <dsp:cNvPr id="0" name=""/>
        <dsp:cNvSpPr/>
      </dsp:nvSpPr>
      <dsp:spPr>
        <a:xfrm>
          <a:off x="5797138" y="0"/>
          <a:ext cx="1407046" cy="3098290"/>
        </a:xfrm>
        <a:prstGeom prst="roundRect">
          <a:avLst>
            <a:gd name="adj" fmla="val 10000"/>
          </a:avLst>
        </a:prstGeom>
        <a:solidFill>
          <a:schemeClr val="accent3">
            <a:hueOff val="-7986655"/>
            <a:satOff val="67692"/>
            <a:lumOff val="6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i="0" u="none" kern="1200"/>
            <a:t>sistema de recomendación</a:t>
          </a:r>
          <a:r>
            <a:rPr lang="es-CO" sz="1200" b="0" i="0" u="none" kern="1200"/>
            <a:t> </a:t>
          </a:r>
          <a:endParaRPr lang="es-CO" sz="1200" kern="1200"/>
        </a:p>
      </dsp:txBody>
      <dsp:txXfrm>
        <a:off x="5797138" y="1239316"/>
        <a:ext cx="1407046" cy="1239316"/>
      </dsp:txXfrm>
    </dsp:sp>
    <dsp:sp modelId="{50485359-18D4-4993-84D7-E9BFB526D61D}">
      <dsp:nvSpPr>
        <dsp:cNvPr id="0" name=""/>
        <dsp:cNvSpPr/>
      </dsp:nvSpPr>
      <dsp:spPr>
        <a:xfrm>
          <a:off x="5984796" y="185897"/>
          <a:ext cx="1031730" cy="1031730"/>
        </a:xfrm>
        <a:prstGeom prst="ellipse">
          <a:avLst/>
        </a:prstGeom>
        <a:blipFill>
          <a:blip xmlns:r="http://schemas.openxmlformats.org/officeDocument/2006/relationships" r:embed="rId5">
            <a:duotone>
              <a:schemeClr val="accent3">
                <a:hueOff val="-8473341"/>
                <a:satOff val="70999"/>
                <a:lumOff val="4885"/>
                <a:alphaOff val="0"/>
                <a:shade val="20000"/>
                <a:satMod val="200000"/>
              </a:schemeClr>
              <a:schemeClr val="accent3">
                <a:hueOff val="-8473341"/>
                <a:satOff val="70999"/>
                <a:lumOff val="4885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E31D5-22F9-4831-819D-C1CFEE6A25A2}">
      <dsp:nvSpPr>
        <dsp:cNvPr id="0" name=""/>
        <dsp:cNvSpPr/>
      </dsp:nvSpPr>
      <dsp:spPr>
        <a:xfrm>
          <a:off x="7246396" y="0"/>
          <a:ext cx="1407046" cy="3098290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i="0" u="none" kern="1200"/>
            <a:t>Implementación</a:t>
          </a:r>
          <a:endParaRPr lang="es-CO" sz="1200" kern="1200"/>
        </a:p>
      </dsp:txBody>
      <dsp:txXfrm>
        <a:off x="7246396" y="1239316"/>
        <a:ext cx="1407046" cy="1239316"/>
      </dsp:txXfrm>
    </dsp:sp>
    <dsp:sp modelId="{58E43881-01BF-4327-ABB1-F451451EC056}">
      <dsp:nvSpPr>
        <dsp:cNvPr id="0" name=""/>
        <dsp:cNvSpPr/>
      </dsp:nvSpPr>
      <dsp:spPr>
        <a:xfrm>
          <a:off x="7434054" y="185897"/>
          <a:ext cx="1031730" cy="1031730"/>
        </a:xfrm>
        <a:prstGeom prst="ellipse">
          <a:avLst/>
        </a:prstGeom>
        <a:blipFill>
          <a:blip xmlns:r="http://schemas.openxmlformats.org/officeDocument/2006/relationships" r:embed="rId6">
            <a:duotone>
              <a:schemeClr val="accent3">
                <a:hueOff val="-10591676"/>
                <a:satOff val="88749"/>
                <a:lumOff val="6106"/>
                <a:alphaOff val="0"/>
                <a:shade val="20000"/>
                <a:satMod val="200000"/>
              </a:schemeClr>
              <a:schemeClr val="accent3">
                <a:hueOff val="-10591676"/>
                <a:satOff val="88749"/>
                <a:lumOff val="610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7697C-EF47-4E69-A6E0-E9404132DBC2}">
      <dsp:nvSpPr>
        <dsp:cNvPr id="0" name=""/>
        <dsp:cNvSpPr/>
      </dsp:nvSpPr>
      <dsp:spPr>
        <a:xfrm>
          <a:off x="346141" y="2478632"/>
          <a:ext cx="7961265" cy="464743"/>
        </a:xfrm>
        <a:prstGeom prst="left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00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cd94600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cd946004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0cd946004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0cd946004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d5ed74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dd5ed74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bda3e4e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0bda3e4e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57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824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bda3e4e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0bda3e4e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55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bda3e4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0bda3e4e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46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bda3e4e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0bda3e4e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46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bda3e4e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bda3e4e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09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bda3e4e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0bda3e4e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5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bda3e4e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bda3e4e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bda3e4e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0bda3e4e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1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bda3e4e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0bda3e4e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cd94600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cd94600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75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08028-E760-44CE-9C89-767A2658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6690C9-A5D5-427E-B48C-097CAF855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AB369-1E87-4485-B287-E0F2F2024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5E04DA-2660-4351-A0D4-F8BB7C767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C14B71-D503-4275-A004-818A40DB2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9C7A6-89A5-4470-B606-7142F495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281-D15B-4249-B0B7-C24FAA4B0572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39F469-6952-4F7C-9E2C-C1845915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B20A0A-6AE5-4FB4-BC49-D5ECF1BB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1B1-0525-4C5E-902F-88786110D6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0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4950" y="1499025"/>
            <a:ext cx="850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212529"/>
                </a:solidFill>
              </a:rPr>
              <a:t>Representación gráfica georreferenciada de la clasificación de la calidad de planteles educativos con análisis de correlación con planteles vecinos categorizada por variables sociales, económicas y demográficas</a:t>
            </a:r>
            <a:endParaRPr sz="5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3375"/>
            <a:ext cx="8991601" cy="62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413" y="273325"/>
            <a:ext cx="17811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;p13"/>
          <p:cNvSpPr txBox="1"/>
          <p:nvPr/>
        </p:nvSpPr>
        <p:spPr>
          <a:xfrm>
            <a:off x="152400" y="2786728"/>
            <a:ext cx="8506500" cy="55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212529"/>
                </a:solidFill>
              </a:rPr>
              <a:t>Equipo No. 7</a:t>
            </a:r>
            <a:endParaRPr sz="55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066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48025" y="725476"/>
            <a:ext cx="8850900" cy="3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s" sz="1650" b="1">
                <a:solidFill>
                  <a:schemeClr val="dk1"/>
                </a:solidFill>
                <a:highlight>
                  <a:srgbClr val="FFFFFF"/>
                </a:highlight>
              </a:rPr>
              <a:t>Crear Bucket:  </a:t>
            </a:r>
            <a:r>
              <a:rPr lang="es" sz="1650">
                <a:solidFill>
                  <a:schemeClr val="dk1"/>
                </a:solidFill>
                <a:highlight>
                  <a:srgbClr val="FFFFFF"/>
                </a:highlight>
              </a:rPr>
              <a:t>Nombre “pidatalake”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s" sz="1650" b="1">
                <a:solidFill>
                  <a:schemeClr val="dk1"/>
                </a:solidFill>
                <a:highlight>
                  <a:srgbClr val="FFFFFF"/>
                </a:highlight>
              </a:rPr>
              <a:t>Creación de Zonas (Carpetas)</a:t>
            </a:r>
            <a:endParaRPr sz="16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16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16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16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s" sz="1650" b="1">
                <a:solidFill>
                  <a:schemeClr val="dk1"/>
                </a:solidFill>
                <a:highlight>
                  <a:srgbClr val="FFFFFF"/>
                </a:highlight>
              </a:rPr>
              <a:t>Cargar archivos</a:t>
            </a:r>
            <a:endParaRPr sz="16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16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endParaRPr sz="16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7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822" y="1823872"/>
            <a:ext cx="1920825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-58831" y="67235"/>
            <a:ext cx="86844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s" u="sng"/>
              <a:t>2. Implementación del datalake</a:t>
            </a:r>
            <a:endParaRPr lang="es-ES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28" y="1722785"/>
            <a:ext cx="3798950" cy="10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950" y="3157050"/>
            <a:ext cx="3877450" cy="10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6753100" y="1762250"/>
            <a:ext cx="2201700" cy="1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s"/>
              <a:t>  * Landing Zone</a:t>
            </a:r>
            <a:endParaRPr/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s"/>
              <a:t>  * Raw Zone</a:t>
            </a:r>
            <a:endParaRPr/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s"/>
              <a:t>  * Refined Zone</a:t>
            </a:r>
            <a:endParaRPr/>
          </a:p>
          <a:p>
            <a:pPr marL="457200" lvl="0" indent="0" algn="l" rtl="0">
              <a:spcBef>
                <a:spcPts val="1100"/>
              </a:spcBef>
              <a:spcAft>
                <a:spcPts val="700"/>
              </a:spcAft>
              <a:buNone/>
            </a:pPr>
            <a:r>
              <a:rPr lang="es"/>
              <a:t>  * Trusted Zone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p19"/>
          <p:cNvSpPr txBox="1"/>
          <p:nvPr/>
        </p:nvSpPr>
        <p:spPr>
          <a:xfrm flipH="1">
            <a:off x="6938050" y="1146375"/>
            <a:ext cx="183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</a:rPr>
              <a:t>   </a:t>
            </a:r>
            <a:r>
              <a:rPr lang="es" sz="2000" b="1">
                <a:solidFill>
                  <a:schemeClr val="dk1"/>
                </a:solidFill>
              </a:rPr>
              <a:t>  Estructura </a:t>
            </a:r>
            <a:endParaRPr sz="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228032" y="1819302"/>
            <a:ext cx="66207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" sz="3400" b="1"/>
              <a:t>Estructuración y preparación de la información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48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1;p19" descr="Forma, Rectángulo&#10;&#10;Descripción generada automáticamente">
            <a:extLst>
              <a:ext uri="{FF2B5EF4-FFF2-40B4-BE49-F238E27FC236}">
                <a16:creationId xmlns:a16="http://schemas.microsoft.com/office/drawing/2014/main" id="{7CA1283D-76AF-4A50-B163-556871AB31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6" descr="Diagrama, Aplicación&#10;&#10;Descripción generada automáticamente">
            <a:extLst>
              <a:ext uri="{FF2B5EF4-FFF2-40B4-BE49-F238E27FC236}">
                <a16:creationId xmlns:a16="http://schemas.microsoft.com/office/drawing/2014/main" id="{AD6978A3-C981-427C-9F81-0603C5D9D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73" y="1050497"/>
            <a:ext cx="2205318" cy="3092932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3730EF49-4347-45A6-AFF2-00F5838916E4}"/>
              </a:ext>
            </a:extLst>
          </p:cNvPr>
          <p:cNvSpPr txBox="1"/>
          <p:nvPr/>
        </p:nvSpPr>
        <p:spPr>
          <a:xfrm>
            <a:off x="4503176" y="3404051"/>
            <a:ext cx="37097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/>
              <a:t>- Unificación de información</a:t>
            </a:r>
          </a:p>
          <a:p>
            <a:r>
              <a:rPr lang="es-ES" sz="1200"/>
              <a:t>- Limpieza de los datos </a:t>
            </a:r>
          </a:p>
          <a:p>
            <a:r>
              <a:rPr lang="es-ES" sz="1200"/>
              <a:t>- Creación de índices ponderados</a:t>
            </a:r>
          </a:p>
          <a:p>
            <a:r>
              <a:rPr lang="es-ES" sz="1200"/>
              <a:t>- Consolidación de resultados </a:t>
            </a:r>
          </a:p>
        </p:txBody>
      </p:sp>
      <p:sp>
        <p:nvSpPr>
          <p:cNvPr id="29" name="Google Shape;102;p19">
            <a:extLst>
              <a:ext uri="{FF2B5EF4-FFF2-40B4-BE49-F238E27FC236}">
                <a16:creationId xmlns:a16="http://schemas.microsoft.com/office/drawing/2014/main" id="{F4C14120-36EC-4C0D-B370-8DA26585340D}"/>
              </a:ext>
            </a:extLst>
          </p:cNvPr>
          <p:cNvSpPr txBox="1">
            <a:spLocks/>
          </p:cNvSpPr>
          <p:nvPr/>
        </p:nvSpPr>
        <p:spPr>
          <a:xfrm>
            <a:off x="3603661" y="2755290"/>
            <a:ext cx="2982093" cy="228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0" marR="190500" algn="ctr">
              <a:spcBef>
                <a:spcPts val="2100"/>
              </a:spcBef>
            </a:pPr>
            <a:r>
              <a:rPr lang="es-ES" b="1">
                <a:highlight>
                  <a:srgbClr val="FFFFFF"/>
                </a:highlight>
              </a:rPr>
              <a:t>Transformación</a:t>
            </a:r>
            <a:endParaRPr lang="es-ES"/>
          </a:p>
          <a:p>
            <a:endParaRPr lang="es-ES"/>
          </a:p>
          <a:p>
            <a:pPr algn="ctr"/>
            <a:endParaRPr lang="es-ES"/>
          </a:p>
        </p:txBody>
      </p:sp>
      <p:pic>
        <p:nvPicPr>
          <p:cNvPr id="31" name="Imagen 3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C5ED772-827C-4CA7-A20A-F0CFC2D1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988" y="1125070"/>
            <a:ext cx="1224803" cy="1447800"/>
          </a:xfrm>
          <a:prstGeom prst="rect">
            <a:avLst/>
          </a:prstGeom>
        </p:spPr>
      </p:pic>
      <p:pic>
        <p:nvPicPr>
          <p:cNvPr id="32" name="Imagen 32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69B7C5FE-B396-4C10-BC55-91FCFB926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341" y="1025790"/>
            <a:ext cx="3070972" cy="1570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14647" y="558707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/>
              <a:t>Arquitectura: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225636" y="5865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/>
              <a:t>Servicios:</a:t>
            </a:r>
          </a:p>
        </p:txBody>
      </p:sp>
    </p:spTree>
    <p:extLst>
      <p:ext uri="{BB962C8B-B14F-4D97-AF65-F5344CB8AC3E}">
        <p14:creationId xmlns:p14="http://schemas.microsoft.com/office/powerpoint/2010/main" val="404587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261650" y="1340250"/>
            <a:ext cx="6620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>
                <a:solidFill>
                  <a:schemeClr val="dk1"/>
                </a:solidFill>
              </a:rPr>
              <a:t>Análisis exploratorio de los datos</a:t>
            </a:r>
            <a:endParaRPr sz="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395" y="720706"/>
            <a:ext cx="2385750" cy="18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995" y="2683206"/>
            <a:ext cx="2268550" cy="1761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819200" y="1329525"/>
            <a:ext cx="2471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descriptivos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819200" y="1960700"/>
            <a:ext cx="2630582" cy="199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-</a:t>
            </a: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-</a:t>
            </a: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Cajas y bigotes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-</a:t>
            </a: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Violín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-</a:t>
            </a: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-</a:t>
            </a: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QQ norm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609875" y="214875"/>
            <a:ext cx="3397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NUMÉRICAS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819200" y="1329525"/>
            <a:ext cx="247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estadístico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819200" y="1933825"/>
            <a:ext cx="3182700" cy="2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-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Frecuencia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-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Tendencia central y posición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-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Dispersión y forma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-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Normalidad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609875" y="214875"/>
            <a:ext cx="3397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NUMÉRICAS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900" y="1129400"/>
            <a:ext cx="3369808" cy="314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819200" y="1329525"/>
            <a:ext cx="247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Correlaciones</a:t>
            </a:r>
            <a:endParaRPr sz="2000"/>
          </a:p>
        </p:txBody>
      </p:sp>
      <p:sp>
        <p:nvSpPr>
          <p:cNvPr id="140" name="Google Shape;140;p24"/>
          <p:cNvSpPr txBox="1"/>
          <p:nvPr/>
        </p:nvSpPr>
        <p:spPr>
          <a:xfrm>
            <a:off x="819200" y="1960700"/>
            <a:ext cx="22686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-</a:t>
            </a: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-</a:t>
            </a: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Spearman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-</a:t>
            </a:r>
            <a:r>
              <a:rPr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Kendall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609875" y="214875"/>
            <a:ext cx="3397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NUMÉRICAS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400" y="997200"/>
            <a:ext cx="3758159" cy="314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616700" y="846075"/>
            <a:ext cx="192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Representativas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717950" y="1396650"/>
            <a:ext cx="2102400" cy="287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" sz="1900" dirty="0">
                <a:solidFill>
                  <a:schemeClr val="dk1"/>
                </a:solidFill>
              </a:rPr>
              <a:t>-</a:t>
            </a:r>
            <a:r>
              <a:rPr lang="es" sz="1900" dirty="0">
                <a:solidFill>
                  <a:schemeClr val="dk1"/>
                </a:solidFill>
                <a:sym typeface="Calibri"/>
              </a:rPr>
              <a:t> 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Naturaleza de la institución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" sz="1900" dirty="0">
                <a:solidFill>
                  <a:schemeClr val="dk1"/>
                </a:solidFill>
              </a:rPr>
              <a:t>-</a:t>
            </a:r>
            <a:r>
              <a:rPr lang="es" sz="1900" dirty="0">
                <a:solidFill>
                  <a:schemeClr val="dk1"/>
                </a:solidFill>
                <a:sym typeface="Calibri"/>
              </a:rPr>
              <a:t> 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" sz="1900" dirty="0">
                <a:solidFill>
                  <a:schemeClr val="dk1"/>
                </a:solidFill>
              </a:rPr>
              <a:t>-</a:t>
            </a:r>
            <a:r>
              <a:rPr lang="es" sz="1900" dirty="0">
                <a:solidFill>
                  <a:schemeClr val="dk1"/>
                </a:solidFill>
                <a:sym typeface="Calibri"/>
              </a:rPr>
              <a:t> 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" sz="1900" dirty="0">
                <a:solidFill>
                  <a:schemeClr val="dk1"/>
                </a:solidFill>
              </a:rPr>
              <a:t>-</a:t>
            </a:r>
            <a:r>
              <a:rPr lang="es" sz="1900" dirty="0">
                <a:solidFill>
                  <a:schemeClr val="dk1"/>
                </a:solidFill>
                <a:sym typeface="Calibri"/>
              </a:rPr>
              <a:t> 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Estrato vivienda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r>
              <a:rPr lang="es" sz="1900" dirty="0">
                <a:solidFill>
                  <a:schemeClr val="dk1"/>
                </a:solidFill>
              </a:rPr>
              <a:t>- </a:t>
            </a:r>
            <a:r>
              <a:rPr lang="es" sz="1800" dirty="0">
                <a:solidFill>
                  <a:schemeClr val="dk1"/>
                </a:solidFill>
              </a:rPr>
              <a:t>Carácter I.E.</a:t>
            </a:r>
            <a:endParaRPr lang="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14999"/>
              </a:lnSpc>
            </a:pPr>
            <a:r>
              <a:rPr lang="es" sz="1900" dirty="0">
                <a:solidFill>
                  <a:schemeClr val="dk1"/>
                </a:solidFill>
              </a:rPr>
              <a:t>- </a:t>
            </a:r>
            <a:r>
              <a:rPr lang="es" sz="1900" dirty="0">
                <a:solidFill>
                  <a:schemeClr val="dk1"/>
                </a:solidFill>
                <a:latin typeface="Calibri"/>
                <a:cs typeface="Calibri"/>
              </a:rPr>
              <a:t>Género de la institución</a:t>
            </a:r>
            <a:endParaRPr lang="es" dirty="0">
              <a:solidFill>
                <a:schemeClr val="dk1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2741100" y="154500"/>
            <a:ext cx="366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CATEGÓRICAS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146100" y="846075"/>
            <a:ext cx="225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Representativas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146100" y="1396650"/>
            <a:ext cx="2386800" cy="220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1900" dirty="0">
                <a:solidFill>
                  <a:schemeClr val="dk1"/>
                </a:solidFill>
              </a:rPr>
              <a:t>-</a:t>
            </a:r>
            <a:r>
              <a:rPr lang="es" sz="1900" dirty="0">
                <a:solidFill>
                  <a:schemeClr val="dk1"/>
                </a:solidFill>
                <a:sym typeface="Calibri"/>
              </a:rPr>
              <a:t> 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Calendario del colegio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r>
              <a:rPr lang="es" sz="1900" dirty="0">
                <a:solidFill>
                  <a:schemeClr val="dk1"/>
                </a:solidFill>
              </a:rPr>
              <a:t>-</a:t>
            </a:r>
            <a:r>
              <a:rPr lang="es" sz="1900" dirty="0">
                <a:solidFill>
                  <a:schemeClr val="dk1"/>
                </a:solidFill>
                <a:sym typeface="Calibri"/>
              </a:rPr>
              <a:t> 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Educación de la madre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r>
              <a:rPr lang="es" sz="1900" dirty="0">
                <a:solidFill>
                  <a:schemeClr val="dk1"/>
                </a:solidFill>
              </a:rPr>
              <a:t>-</a:t>
            </a:r>
            <a:r>
              <a:rPr lang="es" sz="1900" dirty="0">
                <a:solidFill>
                  <a:schemeClr val="dk1"/>
                </a:solidFill>
                <a:sym typeface="Calibri"/>
              </a:rPr>
              <a:t> 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Educación del padre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r>
              <a:rPr lang="es" sz="1900" dirty="0">
                <a:solidFill>
                  <a:schemeClr val="dk1"/>
                </a:solidFill>
              </a:rPr>
              <a:t>-</a:t>
            </a:r>
            <a:r>
              <a:rPr lang="es" sz="1900" dirty="0">
                <a:solidFill>
                  <a:schemeClr val="dk1"/>
                </a:solidFill>
                <a:sym typeface="Calibri"/>
              </a:rPr>
              <a:t> 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Bilingüe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502" y="1504276"/>
            <a:ext cx="2247545" cy="199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328152" y="1888812"/>
            <a:ext cx="66207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chemeClr val="dk1"/>
                </a:solidFill>
              </a:rPr>
              <a:t>Sistema de recomendación</a:t>
            </a:r>
            <a:endParaRPr sz="100" dirty="0"/>
          </a:p>
        </p:txBody>
      </p:sp>
    </p:spTree>
    <p:extLst>
      <p:ext uri="{BB962C8B-B14F-4D97-AF65-F5344CB8AC3E}">
        <p14:creationId xmlns:p14="http://schemas.microsoft.com/office/powerpoint/2010/main" val="62758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D323B-EE44-4A09-9E30-4F664403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13963"/>
            <a:ext cx="7886700" cy="994172"/>
          </a:xfrm>
        </p:spPr>
        <p:txBody>
          <a:bodyPr/>
          <a:lstStyle/>
          <a:p>
            <a:pPr algn="ctr"/>
            <a:r>
              <a:rPr lang="es-MX" dirty="0"/>
              <a:t>Modelos ML implementados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F34AD-0019-473E-B608-37189069C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3158" y="704652"/>
            <a:ext cx="3868340" cy="34352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k-</a:t>
            </a:r>
            <a:r>
              <a:rPr lang="es-MX" dirty="0" err="1"/>
              <a:t>means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77DCCB-7B17-478B-BCE1-264275557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3158" y="3235276"/>
            <a:ext cx="3868340" cy="1134939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Numero Clústeres: 8</a:t>
            </a:r>
          </a:p>
          <a:p>
            <a:pPr algn="ctr"/>
            <a:r>
              <a:rPr lang="es-MX" dirty="0"/>
              <a:t>R cuadrado: 0.18</a:t>
            </a:r>
          </a:p>
          <a:p>
            <a:pPr algn="ctr"/>
            <a:r>
              <a:rPr lang="es-MX" dirty="0"/>
              <a:t>Silhouette: 0.815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7E51A-BD2C-4DBF-A5C5-10DA75DC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91431" y="773330"/>
            <a:ext cx="3887391" cy="34352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k-</a:t>
            </a:r>
            <a:r>
              <a:rPr lang="es-MX" dirty="0" err="1"/>
              <a:t>modes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F211F9-C50C-4DB1-A505-EF735F8EF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1498" y="3192584"/>
            <a:ext cx="3887391" cy="1128647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dirty="0"/>
              <a:t>Numero Clústeres: 6</a:t>
            </a:r>
          </a:p>
          <a:p>
            <a:pPr algn="ctr"/>
            <a:r>
              <a:rPr lang="es-MX" dirty="0"/>
              <a:t>R cuadrado: 0.3</a:t>
            </a:r>
            <a:endParaRPr lang="es-CO" dirty="0"/>
          </a:p>
          <a:p>
            <a:pPr algn="ctr"/>
            <a:r>
              <a:rPr lang="es-MX" dirty="0" err="1"/>
              <a:t>Silhouette</a:t>
            </a:r>
            <a:r>
              <a:rPr lang="es-MX" dirty="0"/>
              <a:t>: 0.75</a:t>
            </a:r>
            <a:endParaRPr lang="es-CO" dirty="0"/>
          </a:p>
          <a:p>
            <a:endParaRPr lang="es-CO" dirty="0"/>
          </a:p>
        </p:txBody>
      </p:sp>
      <p:pic>
        <p:nvPicPr>
          <p:cNvPr id="1026" name="Picture 2" descr="K-modes | The Shape of Data">
            <a:extLst>
              <a:ext uri="{FF2B5EF4-FFF2-40B4-BE49-F238E27FC236}">
                <a16:creationId xmlns:a16="http://schemas.microsoft.com/office/drawing/2014/main" id="{3D4AA0FB-1E90-41CB-9FCB-014CBC8A9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8" r="6182" b="23200"/>
          <a:stretch/>
        </p:blipFill>
        <p:spPr bwMode="auto">
          <a:xfrm>
            <a:off x="6091878" y="1500460"/>
            <a:ext cx="2671574" cy="107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 comenzar con la agrupación en clústeres de K-medias">
            <a:extLst>
              <a:ext uri="{FF2B5EF4-FFF2-40B4-BE49-F238E27FC236}">
                <a16:creationId xmlns:a16="http://schemas.microsoft.com/office/drawing/2014/main" id="{87C733BF-0D66-4AE4-A077-771D5118E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7" r="337"/>
          <a:stretch/>
        </p:blipFill>
        <p:spPr bwMode="auto">
          <a:xfrm>
            <a:off x="3007294" y="922116"/>
            <a:ext cx="1786856" cy="20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C9CEF7-18D2-4F93-B9B3-1EC7992D95BF}"/>
              </a:ext>
            </a:extLst>
          </p:cNvPr>
          <p:cNvSpPr txBox="1"/>
          <p:nvPr/>
        </p:nvSpPr>
        <p:spPr>
          <a:xfrm>
            <a:off x="3445263" y="2984385"/>
            <a:ext cx="4570952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50" dirty="0"/>
              <a:t>https://ichi.pro/es/para-comenzar-con-la-agrupacion-en-clusteres-de-k-medias-31262593745935</a:t>
            </a:r>
          </a:p>
        </p:txBody>
      </p:sp>
      <p:pic>
        <p:nvPicPr>
          <p:cNvPr id="11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C6A073B-41AF-4159-A143-46DC812981EB}"/>
              </a:ext>
            </a:extLst>
          </p:cNvPr>
          <p:cNvSpPr txBox="1">
            <a:spLocks/>
          </p:cNvSpPr>
          <p:nvPr/>
        </p:nvSpPr>
        <p:spPr>
          <a:xfrm>
            <a:off x="-2856868" y="128415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800" dirty="0"/>
              <a:t>Variables elegidas:</a:t>
            </a:r>
            <a:endParaRPr lang="es-ES" sz="1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138081-9C78-42F2-A9E4-B6294F04C514}"/>
              </a:ext>
            </a:extLst>
          </p:cNvPr>
          <p:cNvSpPr txBox="1"/>
          <p:nvPr/>
        </p:nvSpPr>
        <p:spPr>
          <a:xfrm>
            <a:off x="149598" y="1738032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- Estrato</a:t>
            </a:r>
          </a:p>
          <a:p>
            <a:r>
              <a:rPr lang="es-ES" dirty="0"/>
              <a:t>- Genero del colegio</a:t>
            </a:r>
          </a:p>
          <a:p>
            <a:r>
              <a:rPr lang="es-ES" dirty="0"/>
              <a:t>- Carácter de la I.E.</a:t>
            </a:r>
          </a:p>
        </p:txBody>
      </p:sp>
    </p:spTree>
    <p:extLst>
      <p:ext uri="{BB962C8B-B14F-4D97-AF65-F5344CB8AC3E}">
        <p14:creationId xmlns:p14="http://schemas.microsoft.com/office/powerpoint/2010/main" val="242838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4"/>
          <p:cNvSpPr txBox="1">
            <a:spLocks noGrp="1"/>
          </p:cNvSpPr>
          <p:nvPr>
            <p:ph type="title"/>
          </p:nvPr>
        </p:nvSpPr>
        <p:spPr>
          <a:xfrm>
            <a:off x="623400" y="1042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Equipo de trabajo</a:t>
            </a:r>
            <a:br>
              <a:rPr lang="es-C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0" y="903716"/>
            <a:ext cx="2294756" cy="16043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409" y="903715"/>
            <a:ext cx="2934094" cy="16043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706" y="898507"/>
            <a:ext cx="2506461" cy="16041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449" y="2729454"/>
            <a:ext cx="2712514" cy="158284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981" y="2715625"/>
            <a:ext cx="2714475" cy="158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1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D323B-EE44-4A09-9E30-4F664403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49" y="3384"/>
            <a:ext cx="7342064" cy="722046"/>
          </a:xfrm>
        </p:spPr>
        <p:txBody>
          <a:bodyPr/>
          <a:lstStyle/>
          <a:p>
            <a:pPr algn="ctr"/>
            <a:r>
              <a:rPr lang="es-MX" dirty="0"/>
              <a:t>Validación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F34AD-0019-473E-B608-37189069C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90722" y="667140"/>
            <a:ext cx="3868340" cy="34352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k-</a:t>
            </a:r>
            <a:r>
              <a:rPr lang="es-MX" dirty="0" err="1"/>
              <a:t>means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7E51A-BD2C-4DBF-A5C5-10DA75DC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14254" y="601682"/>
            <a:ext cx="3887391" cy="34352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k-</a:t>
            </a:r>
            <a:r>
              <a:rPr lang="es-MX" dirty="0" err="1"/>
              <a:t>modes</a:t>
            </a:r>
            <a:endParaRPr lang="es-CO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08795519-9E84-4FD8-810E-27B0B04F8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4517" y="945205"/>
            <a:ext cx="2227219" cy="1781775"/>
          </a:xfr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BA71757F-AFC5-4746-A26E-CF35181BAE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81255" y="985804"/>
            <a:ext cx="2265400" cy="1781775"/>
          </a:xfr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2639A45-DBCC-4387-8F26-252ACC08A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17" y="2643975"/>
            <a:ext cx="2227218" cy="178575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09E561F-FBC8-4B0F-BBD6-84AFFC6EB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54" y="2767579"/>
            <a:ext cx="2265400" cy="1768735"/>
          </a:xfrm>
          <a:prstGeom prst="rect">
            <a:avLst/>
          </a:prstGeom>
        </p:spPr>
      </p:pic>
      <p:pic>
        <p:nvPicPr>
          <p:cNvPr id="9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11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D323B-EE44-4A09-9E30-4F664403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9" y="-270250"/>
            <a:ext cx="7886700" cy="604532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r>
              <a:rPr lang="es-MX" dirty="0"/>
              <a:t>Selección del Modelo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F34AD-0019-473E-B608-37189069C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60" y="917350"/>
            <a:ext cx="3868340" cy="34352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k-</a:t>
            </a:r>
            <a:r>
              <a:rPr lang="es-MX" dirty="0" err="1"/>
              <a:t>means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7E51A-BD2C-4DBF-A5C5-10DA75DC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6768" y="932669"/>
            <a:ext cx="3887391" cy="34352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k-</a:t>
            </a:r>
            <a:r>
              <a:rPr lang="es-MX" dirty="0" err="1"/>
              <a:t>modes</a:t>
            </a:r>
            <a:endParaRPr lang="es-CO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A4D012A-4A0E-428F-B88D-58BFF416B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5966" y="1584260"/>
            <a:ext cx="3868340" cy="2626571"/>
          </a:xfr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2CBC160-1B88-437A-A03D-BDA2CAC474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9695" y="1579835"/>
            <a:ext cx="3887391" cy="2646315"/>
          </a:xfrm>
        </p:spPr>
      </p:pic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68BE12D3-BD2B-46EA-A29E-F5BAE1C70E4B}"/>
              </a:ext>
            </a:extLst>
          </p:cNvPr>
          <p:cNvSpPr txBox="1">
            <a:spLocks/>
          </p:cNvSpPr>
          <p:nvPr/>
        </p:nvSpPr>
        <p:spPr>
          <a:xfrm>
            <a:off x="1119930" y="4210831"/>
            <a:ext cx="3307156" cy="3342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500" dirty="0"/>
              <a:t>Cluster</a:t>
            </a:r>
            <a:endParaRPr lang="es-CO" sz="150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DF90DDBC-165B-4940-A024-FECDD997F033}"/>
              </a:ext>
            </a:extLst>
          </p:cNvPr>
          <p:cNvSpPr txBox="1">
            <a:spLocks/>
          </p:cNvSpPr>
          <p:nvPr/>
        </p:nvSpPr>
        <p:spPr>
          <a:xfrm>
            <a:off x="5297150" y="4184617"/>
            <a:ext cx="3307156" cy="3342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500" dirty="0"/>
              <a:t>Cluster</a:t>
            </a:r>
            <a:endParaRPr lang="es-CO" sz="1500" dirty="0"/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88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D323B-EE44-4A09-9E30-4F664403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33" y="-286595"/>
            <a:ext cx="7886700" cy="604532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r>
              <a:rPr lang="es-MX" dirty="0"/>
              <a:t>Selección del Modelo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F34AD-0019-473E-B608-37189069C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98" y="593154"/>
            <a:ext cx="3868340" cy="34352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k-</a:t>
            </a:r>
            <a:r>
              <a:rPr lang="es-MX" dirty="0" err="1"/>
              <a:t>means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7E51A-BD2C-4DBF-A5C5-10DA75DC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706" y="608473"/>
            <a:ext cx="3887391" cy="34352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k-</a:t>
            </a:r>
            <a:r>
              <a:rPr lang="es-MX" dirty="0" err="1"/>
              <a:t>modes</a:t>
            </a:r>
            <a:endParaRPr lang="es-CO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A4D012A-4A0E-428F-B88D-58BFF416B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0904" y="1260064"/>
            <a:ext cx="3868340" cy="2626571"/>
          </a:xfr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2CBC160-1B88-437A-A03D-BDA2CAC474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64633" y="1255639"/>
            <a:ext cx="3887391" cy="2646315"/>
          </a:xfrm>
        </p:spPr>
      </p:pic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68BE12D3-BD2B-46EA-A29E-F5BAE1C70E4B}"/>
              </a:ext>
            </a:extLst>
          </p:cNvPr>
          <p:cNvSpPr txBox="1">
            <a:spLocks/>
          </p:cNvSpPr>
          <p:nvPr/>
        </p:nvSpPr>
        <p:spPr>
          <a:xfrm>
            <a:off x="1144868" y="3886635"/>
            <a:ext cx="3307156" cy="3342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500" dirty="0"/>
              <a:t>Cluster</a:t>
            </a:r>
            <a:endParaRPr lang="es-CO" sz="150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DF90DDBC-165B-4940-A024-FECDD997F033}"/>
              </a:ext>
            </a:extLst>
          </p:cNvPr>
          <p:cNvSpPr txBox="1">
            <a:spLocks/>
          </p:cNvSpPr>
          <p:nvPr/>
        </p:nvSpPr>
        <p:spPr>
          <a:xfrm>
            <a:off x="5322088" y="3860421"/>
            <a:ext cx="3307156" cy="3342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500" dirty="0"/>
              <a:t>Cluster</a:t>
            </a:r>
            <a:endParaRPr lang="es-CO" sz="1500" dirty="0"/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84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261650" y="1947001"/>
            <a:ext cx="66207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>
                <a:solidFill>
                  <a:schemeClr val="dk1"/>
                </a:solidFill>
              </a:rPr>
              <a:t>Implementación</a:t>
            </a:r>
            <a:endParaRPr sz="100"/>
          </a:p>
        </p:txBody>
      </p:sp>
    </p:spTree>
    <p:extLst>
      <p:ext uri="{BB962C8B-B14F-4D97-AF65-F5344CB8AC3E}">
        <p14:creationId xmlns:p14="http://schemas.microsoft.com/office/powerpoint/2010/main" val="385037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/>
              <a:t>Pagina web</a:t>
            </a:r>
          </a:p>
        </p:txBody>
      </p:sp>
      <p:pic>
        <p:nvPicPr>
          <p:cNvPr id="4" name="Google Shape;1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695287" y="3732415"/>
            <a:ext cx="6942539" cy="38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/>
              <a:t>Link: http://pidatalake.s3-website-us-east-1.amazonaws.com/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05306"/>
            <a:ext cx="8326126" cy="24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8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11700" y="37269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s-CO"/>
              <a:t>Interacción con el usuario: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4" y="1569138"/>
            <a:ext cx="4044973" cy="2357837"/>
          </a:xfrm>
          <a:prstGeom prst="rect">
            <a:avLst/>
          </a:prstGeom>
        </p:spPr>
      </p:pic>
      <p:pic>
        <p:nvPicPr>
          <p:cNvPr id="6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43088" y="10709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1600"/>
              <a:t>Recolección de información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061038" y="10827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1600"/>
              <a:t>Recomendación: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06" y="1549505"/>
            <a:ext cx="3999432" cy="2377470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5061038" y="1655426"/>
            <a:ext cx="3185653" cy="2251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80061" y="3926975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>
                <a:solidFill>
                  <a:schemeClr val="accent1">
                    <a:lumMod val="50000"/>
                  </a:schemeClr>
                </a:solidFill>
              </a:rPr>
              <a:t>Recomendación por ubicación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186997" y="3948974"/>
            <a:ext cx="2377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>
                <a:solidFill>
                  <a:schemeClr val="accent1">
                    <a:lumMod val="50000"/>
                  </a:schemeClr>
                </a:solidFill>
              </a:rPr>
              <a:t>Recomendación por caracterización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75423" y="1498537"/>
            <a:ext cx="2022486" cy="27832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247934" y="1498537"/>
            <a:ext cx="2255700" cy="27832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79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mar decisiones importantes: Consejos y recomendacion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23" y="2323338"/>
            <a:ext cx="2713131" cy="202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21380" y="5009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Planteamiento del problema 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a 3"/>
          <p:cNvGraphicFramePr/>
          <p:nvPr/>
        </p:nvGraphicFramePr>
        <p:xfrm>
          <a:off x="121380" y="1221971"/>
          <a:ext cx="3852103" cy="3020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62300" y="1486569"/>
            <a:ext cx="4792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¿Cuál institución educativa que presenta mejor calidad educativa partiendo de una ubicación especifica del municipio teniendo en cuenta características sociales, económicas y demográficas?</a:t>
            </a:r>
          </a:p>
          <a:p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998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a 5"/>
          <p:cNvGraphicFramePr/>
          <p:nvPr/>
        </p:nvGraphicFramePr>
        <p:xfrm>
          <a:off x="606829" y="1122218"/>
          <a:ext cx="7730836" cy="323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Solución Propuesta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17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14"/>
          <p:cNvSpPr txBox="1">
            <a:spLocks/>
          </p:cNvSpPr>
          <p:nvPr/>
        </p:nvSpPr>
        <p:spPr>
          <a:xfrm>
            <a:off x="247470" y="35320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/>
              <a:t>Contenido</a:t>
            </a:r>
          </a:p>
          <a:p>
            <a:pPr algn="ctr"/>
            <a:endParaRPr lang="es-CO"/>
          </a:p>
        </p:txBody>
      </p:sp>
      <p:pic>
        <p:nvPicPr>
          <p:cNvPr id="6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a 7"/>
          <p:cNvGraphicFramePr/>
          <p:nvPr/>
        </p:nvGraphicFramePr>
        <p:xfrm>
          <a:off x="247470" y="1030778"/>
          <a:ext cx="8653549" cy="309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90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6638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/>
          <p:cNvSpPr txBox="1">
            <a:spLocks/>
          </p:cNvSpPr>
          <p:nvPr/>
        </p:nvSpPr>
        <p:spPr>
          <a:xfrm>
            <a:off x="152400" y="2899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/>
              <a:t>Arquitectura de referencia </a:t>
            </a:r>
          </a:p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80" y="873306"/>
            <a:ext cx="6828643" cy="35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228032" y="1819302"/>
            <a:ext cx="66207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" sz="3400" b="1">
                <a:solidFill>
                  <a:schemeClr val="dk1"/>
                </a:solidFill>
              </a:rPr>
              <a:t>Recolección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5538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-1699522" y="3936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90500" marR="190500" algn="ctr">
              <a:spcBef>
                <a:spcPts val="2100"/>
              </a:spcBef>
            </a:pPr>
            <a:r>
              <a:rPr lang="es" sz="1950" b="1" u="sng">
                <a:highlight>
                  <a:srgbClr val="FFFFFF"/>
                </a:highlight>
              </a:rPr>
              <a:t>1. Recolección de información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269164"/>
            <a:ext cx="86963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454"/>
            <a:ext cx="9144001" cy="63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228032" y="1819302"/>
            <a:ext cx="66207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" sz="3400" b="1"/>
              <a:t>Implementación del Datalake</a:t>
            </a:r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19022875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18E686C97E774481FE9877EC9DADEC" ma:contentTypeVersion="4" ma:contentTypeDescription="Crear nuevo documento." ma:contentTypeScope="" ma:versionID="d517ca78b94827966fe2260f06a8869d">
  <xsd:schema xmlns:xsd="http://www.w3.org/2001/XMLSchema" xmlns:xs="http://www.w3.org/2001/XMLSchema" xmlns:p="http://schemas.microsoft.com/office/2006/metadata/properties" xmlns:ns2="1525d53f-b14e-4ed4-983e-f7563538eb51" targetNamespace="http://schemas.microsoft.com/office/2006/metadata/properties" ma:root="true" ma:fieldsID="d909b38444ebca9887cc5c804a1efd04" ns2:_="">
    <xsd:import namespace="1525d53f-b14e-4ed4-983e-f7563538eb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5d53f-b14e-4ed4-983e-f7563538e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C7C3F6-7BE3-4211-9556-9852E95E2845}">
  <ds:schemaRefs>
    <ds:schemaRef ds:uri="1525d53f-b14e-4ed4-983e-f7563538eb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3470F7-ABE9-4548-BB0F-438B26EA7E69}">
  <ds:schemaRefs>
    <ds:schemaRef ds:uri="http://purl.org/dc/dcmitype/"/>
    <ds:schemaRef ds:uri="http://www.w3.org/XML/1998/namespace"/>
    <ds:schemaRef ds:uri="http://purl.org/dc/terms/"/>
    <ds:schemaRef ds:uri="1525d53f-b14e-4ed4-983e-f7563538eb5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371DFAE-EE00-4FB6-8828-6A605BE09F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Presentación en pantalla (16:9)</PresentationFormat>
  <Paragraphs>137</Paragraphs>
  <Slides>25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Simple Light</vt:lpstr>
      <vt:lpstr>Presentación de PowerPoint</vt:lpstr>
      <vt:lpstr>Equipo de trabajo </vt:lpstr>
      <vt:lpstr>Planteamiento del problema </vt:lpstr>
      <vt:lpstr>Solución Propuesta</vt:lpstr>
      <vt:lpstr>Presentación de PowerPoint</vt:lpstr>
      <vt:lpstr>Presentación de PowerPoint</vt:lpstr>
      <vt:lpstr>Presentación de PowerPoint</vt:lpstr>
      <vt:lpstr>1. Recolección de información  </vt:lpstr>
      <vt:lpstr>Presentación de PowerPoint</vt:lpstr>
      <vt:lpstr>2. Implementación del datalake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Modelos ML implementados</vt:lpstr>
      <vt:lpstr>Validación</vt:lpstr>
      <vt:lpstr> Selección del Modelo</vt:lpstr>
      <vt:lpstr> Selección del Modelo</vt:lpstr>
      <vt:lpstr>Presentación de PowerPoint</vt:lpstr>
      <vt:lpstr>Pagina web</vt:lpstr>
      <vt:lpstr>Interacción con el usuario: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JOSE IGNACIO ESCOBAR BEDOYA</cp:lastModifiedBy>
  <cp:revision>32</cp:revision>
  <dcterms:modified xsi:type="dcterms:W3CDTF">2021-06-18T02:52:44Z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0x010100D918E686C97E774481FE9877EC9DADEC</vt:lpwstr>
  </property>
</Properties>
</file>