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20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6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9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31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18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6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17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107C-AFDC-46FB-90BC-A8BCA157EE33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0B8F-6EAF-4E5D-BC63-3BF82ABA46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2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96BD8-E508-4BAB-B7CA-6ACC8629F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s-ES" sz="4800" dirty="0" err="1"/>
              <a:t>Senasoft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D1DC4-39A4-47F8-9584-1DF97B329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Camilo Soler</a:t>
            </a:r>
          </a:p>
          <a:p>
            <a:pPr algn="l"/>
            <a:r>
              <a:rPr lang="es-ES" sz="2000" dirty="0"/>
              <a:t>Miguel Velandia</a:t>
            </a:r>
          </a:p>
          <a:p>
            <a:pPr algn="l"/>
            <a:r>
              <a:rPr lang="es-ES" sz="2000" dirty="0"/>
              <a:t>Diego Quevedo</a:t>
            </a:r>
            <a:endParaRPr lang="es-CO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agen 24" descr="Un grupo de jóvenes posando para una foto&#10;&#10;Descripción generada automáticamente">
            <a:extLst>
              <a:ext uri="{FF2B5EF4-FFF2-40B4-BE49-F238E27FC236}">
                <a16:creationId xmlns:a16="http://schemas.microsoft.com/office/drawing/2014/main" id="{C0EFAD21-33DE-464C-99BA-9AD5073D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6" r="7974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93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0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0C9B93-0E71-4EAD-947F-1874A98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Problemática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52A6D-754A-484E-82D1-DB2B866A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s-ES" sz="2000" dirty="0"/>
              <a:t>La dificultad para los doctores al querer acceder a las historias clínicas de los pacientes, ya que se diligencian de forma física.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3797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125B3-6ED1-45F5-9EBC-0672A76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586855"/>
            <a:ext cx="3498209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Requerimientos 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C1C39-47BD-4DF8-B706-50582EF1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Un repositorio para almacenar la información de los historiales clínicos.</a:t>
            </a:r>
          </a:p>
          <a:p>
            <a:r>
              <a:rPr lang="es-ES" sz="2000" dirty="0"/>
              <a:t>Capturar el texto de las imágenes.</a:t>
            </a:r>
          </a:p>
          <a:p>
            <a:r>
              <a:rPr lang="es-ES" sz="2000" dirty="0"/>
              <a:t>Inserción y filtrado para las historias clínicas. </a:t>
            </a:r>
          </a:p>
          <a:p>
            <a:r>
              <a:rPr lang="es-ES" sz="2000" dirty="0"/>
              <a:t>Corroborar que quien acceda a esas historias clínicas sean solamente doctores y no terceros.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8920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C674-282C-49F0-BC46-22948C42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ES" sz="4800" dirty="0"/>
              <a:t>Solución</a:t>
            </a:r>
            <a:endParaRPr lang="es-CO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7273B-84A6-4C74-949F-663C8316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Para el fácil acceso a estos archivos se creó un prototipo de aplicación web, la cual captura las historias clínicas y las digitaliza para almacenarlas en una base de datos donde más tarde se podrán consultar y filtrar bajo los criterios dados por el usuario.</a:t>
            </a:r>
            <a:endParaRPr lang="es-CO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6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122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Senasoft</vt:lpstr>
      <vt:lpstr>Problemática</vt:lpstr>
      <vt:lpstr>Requerimientos 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Senasoft</dc:title>
  <dc:creator>SENA</dc:creator>
  <cp:lastModifiedBy>SENA</cp:lastModifiedBy>
  <cp:revision>6</cp:revision>
  <dcterms:created xsi:type="dcterms:W3CDTF">2021-10-22T13:08:50Z</dcterms:created>
  <dcterms:modified xsi:type="dcterms:W3CDTF">2021-10-22T15:37:00Z</dcterms:modified>
</cp:coreProperties>
</file>