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59" r:id="rId9"/>
  </p:sldIdLst>
  <p:sldSz cx="21601113" cy="25201563"/>
  <p:notesSz cx="6858000" cy="9144000"/>
  <p:defaultTextStyle>
    <a:defPPr>
      <a:defRPr lang="en-US"/>
    </a:defPPr>
    <a:lvl1pPr marL="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1pPr>
    <a:lvl2pPr marL="1036793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2pPr>
    <a:lvl3pPr marL="2073586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3pPr>
    <a:lvl4pPr marL="3110377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4pPr>
    <a:lvl5pPr marL="414717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5pPr>
    <a:lvl6pPr marL="5183963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6pPr>
    <a:lvl7pPr marL="6220756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7pPr>
    <a:lvl8pPr marL="7257547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8pPr>
    <a:lvl9pPr marL="829434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20" d="100"/>
          <a:sy n="20" d="100"/>
        </p:scale>
        <p:origin x="20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4124425"/>
            <a:ext cx="18360946" cy="8773877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43" y="13236657"/>
            <a:ext cx="16200835" cy="6084542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82" indent="0" algn="ctr">
              <a:buNone/>
              <a:defRPr sz="4725"/>
            </a:lvl2pPr>
            <a:lvl3pPr marL="2160163" indent="0" algn="ctr">
              <a:buNone/>
              <a:defRPr sz="4252"/>
            </a:lvl3pPr>
            <a:lvl4pPr marL="3240243" indent="0" algn="ctr">
              <a:buNone/>
              <a:defRPr sz="3780"/>
            </a:lvl4pPr>
            <a:lvl5pPr marL="4320325" indent="0" algn="ctr">
              <a:buNone/>
              <a:defRPr sz="3780"/>
            </a:lvl5pPr>
            <a:lvl6pPr marL="5400406" indent="0" algn="ctr">
              <a:buNone/>
              <a:defRPr sz="3780"/>
            </a:lvl6pPr>
            <a:lvl7pPr marL="6480487" indent="0" algn="ctr">
              <a:buNone/>
              <a:defRPr sz="3780"/>
            </a:lvl7pPr>
            <a:lvl8pPr marL="7560569" indent="0" algn="ctr">
              <a:buNone/>
              <a:defRPr sz="3780"/>
            </a:lvl8pPr>
            <a:lvl9pPr marL="8640650" indent="0" algn="ctr">
              <a:buNone/>
              <a:defRPr sz="378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1341750"/>
            <a:ext cx="4657740" cy="213571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1341750"/>
            <a:ext cx="13703206" cy="2135716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6282898"/>
            <a:ext cx="18630960" cy="10483148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6865220"/>
            <a:ext cx="18630960" cy="5512840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82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16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24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32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40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4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56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65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81" y="6708751"/>
            <a:ext cx="9180473" cy="159901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6708751"/>
            <a:ext cx="9180473" cy="159901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341758"/>
            <a:ext cx="18630960" cy="48711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6177886"/>
            <a:ext cx="9138282" cy="302768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82" indent="0">
              <a:buNone/>
              <a:defRPr sz="4725" b="1"/>
            </a:lvl2pPr>
            <a:lvl3pPr marL="2160163" indent="0">
              <a:buNone/>
              <a:defRPr sz="4252" b="1"/>
            </a:lvl3pPr>
            <a:lvl4pPr marL="3240243" indent="0">
              <a:buNone/>
              <a:defRPr sz="3780" b="1"/>
            </a:lvl4pPr>
            <a:lvl5pPr marL="4320325" indent="0">
              <a:buNone/>
              <a:defRPr sz="3780" b="1"/>
            </a:lvl5pPr>
            <a:lvl6pPr marL="5400406" indent="0">
              <a:buNone/>
              <a:defRPr sz="3780" b="1"/>
            </a:lvl6pPr>
            <a:lvl7pPr marL="6480487" indent="0">
              <a:buNone/>
              <a:defRPr sz="3780" b="1"/>
            </a:lvl7pPr>
            <a:lvl8pPr marL="7560569" indent="0">
              <a:buNone/>
              <a:defRPr sz="3780" b="1"/>
            </a:lvl8pPr>
            <a:lvl9pPr marL="8640650" indent="0">
              <a:buNone/>
              <a:defRPr sz="37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9205571"/>
            <a:ext cx="9138282" cy="135400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8" y="6177886"/>
            <a:ext cx="9183287" cy="302768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82" indent="0">
              <a:buNone/>
              <a:defRPr sz="4725" b="1"/>
            </a:lvl2pPr>
            <a:lvl3pPr marL="2160163" indent="0">
              <a:buNone/>
              <a:defRPr sz="4252" b="1"/>
            </a:lvl3pPr>
            <a:lvl4pPr marL="3240243" indent="0">
              <a:buNone/>
              <a:defRPr sz="3780" b="1"/>
            </a:lvl4pPr>
            <a:lvl5pPr marL="4320325" indent="0">
              <a:buNone/>
              <a:defRPr sz="3780" b="1"/>
            </a:lvl5pPr>
            <a:lvl6pPr marL="5400406" indent="0">
              <a:buNone/>
              <a:defRPr sz="3780" b="1"/>
            </a:lvl6pPr>
            <a:lvl7pPr marL="6480487" indent="0">
              <a:buNone/>
              <a:defRPr sz="3780" b="1"/>
            </a:lvl7pPr>
            <a:lvl8pPr marL="7560569" indent="0">
              <a:buNone/>
              <a:defRPr sz="3780" b="1"/>
            </a:lvl8pPr>
            <a:lvl9pPr marL="8640650" indent="0">
              <a:buNone/>
              <a:defRPr sz="37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8" y="9205571"/>
            <a:ext cx="9183287" cy="135400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1680106"/>
            <a:ext cx="6966921" cy="588036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91" y="3628564"/>
            <a:ext cx="10935563" cy="1790944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7560471"/>
            <a:ext cx="6966921" cy="14006704"/>
          </a:xfrm>
        </p:spPr>
        <p:txBody>
          <a:bodyPr/>
          <a:lstStyle>
            <a:lvl1pPr marL="0" indent="0">
              <a:buNone/>
              <a:defRPr sz="3780"/>
            </a:lvl1pPr>
            <a:lvl2pPr marL="1080082" indent="0">
              <a:buNone/>
              <a:defRPr sz="3307"/>
            </a:lvl2pPr>
            <a:lvl3pPr marL="2160163" indent="0">
              <a:buNone/>
              <a:defRPr sz="2835"/>
            </a:lvl3pPr>
            <a:lvl4pPr marL="3240243" indent="0">
              <a:buNone/>
              <a:defRPr sz="2362"/>
            </a:lvl4pPr>
            <a:lvl5pPr marL="4320325" indent="0">
              <a:buNone/>
              <a:defRPr sz="2362"/>
            </a:lvl5pPr>
            <a:lvl6pPr marL="5400406" indent="0">
              <a:buNone/>
              <a:defRPr sz="2362"/>
            </a:lvl6pPr>
            <a:lvl7pPr marL="6480487" indent="0">
              <a:buNone/>
              <a:defRPr sz="2362"/>
            </a:lvl7pPr>
            <a:lvl8pPr marL="7560569" indent="0">
              <a:buNone/>
              <a:defRPr sz="2362"/>
            </a:lvl8pPr>
            <a:lvl9pPr marL="8640650" indent="0">
              <a:buNone/>
              <a:defRPr sz="236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1680106"/>
            <a:ext cx="6966921" cy="588036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91" y="3628564"/>
            <a:ext cx="10935563" cy="1790944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82" indent="0">
              <a:buNone/>
              <a:defRPr sz="6614"/>
            </a:lvl2pPr>
            <a:lvl3pPr marL="2160163" indent="0">
              <a:buNone/>
              <a:defRPr sz="5670"/>
            </a:lvl3pPr>
            <a:lvl4pPr marL="3240243" indent="0">
              <a:buNone/>
              <a:defRPr sz="4725"/>
            </a:lvl4pPr>
            <a:lvl5pPr marL="4320325" indent="0">
              <a:buNone/>
              <a:defRPr sz="4725"/>
            </a:lvl5pPr>
            <a:lvl6pPr marL="5400406" indent="0">
              <a:buNone/>
              <a:defRPr sz="4725"/>
            </a:lvl6pPr>
            <a:lvl7pPr marL="6480487" indent="0">
              <a:buNone/>
              <a:defRPr sz="4725"/>
            </a:lvl7pPr>
            <a:lvl8pPr marL="7560569" indent="0">
              <a:buNone/>
              <a:defRPr sz="4725"/>
            </a:lvl8pPr>
            <a:lvl9pPr marL="8640650" indent="0">
              <a:buNone/>
              <a:defRPr sz="47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7560471"/>
            <a:ext cx="6966921" cy="14006704"/>
          </a:xfrm>
        </p:spPr>
        <p:txBody>
          <a:bodyPr/>
          <a:lstStyle>
            <a:lvl1pPr marL="0" indent="0">
              <a:buNone/>
              <a:defRPr sz="3780"/>
            </a:lvl1pPr>
            <a:lvl2pPr marL="1080082" indent="0">
              <a:buNone/>
              <a:defRPr sz="3307"/>
            </a:lvl2pPr>
            <a:lvl3pPr marL="2160163" indent="0">
              <a:buNone/>
              <a:defRPr sz="2835"/>
            </a:lvl3pPr>
            <a:lvl4pPr marL="3240243" indent="0">
              <a:buNone/>
              <a:defRPr sz="2362"/>
            </a:lvl4pPr>
            <a:lvl5pPr marL="4320325" indent="0">
              <a:buNone/>
              <a:defRPr sz="2362"/>
            </a:lvl5pPr>
            <a:lvl6pPr marL="5400406" indent="0">
              <a:buNone/>
              <a:defRPr sz="2362"/>
            </a:lvl6pPr>
            <a:lvl7pPr marL="6480487" indent="0">
              <a:buNone/>
              <a:defRPr sz="2362"/>
            </a:lvl7pPr>
            <a:lvl8pPr marL="7560569" indent="0">
              <a:buNone/>
              <a:defRPr sz="2362"/>
            </a:lvl8pPr>
            <a:lvl9pPr marL="8640650" indent="0">
              <a:buNone/>
              <a:defRPr sz="236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1341758"/>
            <a:ext cx="18630960" cy="487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6708751"/>
            <a:ext cx="18630960" cy="1599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23358121"/>
            <a:ext cx="4860250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23358121"/>
            <a:ext cx="7290376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23358121"/>
            <a:ext cx="4860250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0163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41" indent="-540041" algn="l" defTabSz="216016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122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203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284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366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448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529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610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692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82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163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243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325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406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487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569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650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VERGARA GARCÍA CAMILO ANDRÉS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O" sz="8800" b="0" i="0" dirty="0">
                <a:solidFill>
                  <a:srgbClr val="212529"/>
                </a:solidFill>
                <a:effectLst/>
                <a:latin typeface="-apple-system"/>
              </a:rPr>
              <a:t>Comandos de red para </a:t>
            </a:r>
            <a:r>
              <a:rPr lang="es-CO" sz="8800" b="0" i="0" dirty="0" err="1">
                <a:solidFill>
                  <a:srgbClr val="212529"/>
                </a:solidFill>
                <a:effectLst/>
                <a:latin typeface="-apple-system"/>
              </a:rPr>
              <a:t>linux</a:t>
            </a:r>
            <a:r>
              <a:rPr lang="es-CO" sz="8800" b="0" i="0" dirty="0">
                <a:solidFill>
                  <a:srgbClr val="212529"/>
                </a:solidFill>
                <a:effectLst/>
                <a:latin typeface="-apple-system"/>
              </a:rPr>
              <a:t> y </a:t>
            </a:r>
            <a:r>
              <a:rPr lang="es-CO" sz="8800" b="0" i="0" dirty="0" err="1">
                <a:solidFill>
                  <a:srgbClr val="212529"/>
                </a:solidFill>
                <a:effectLst/>
                <a:latin typeface="-apple-system"/>
              </a:rPr>
              <a:t>windows</a:t>
            </a:r>
            <a:r>
              <a:rPr lang="es-CO" sz="8800" b="0" i="0" dirty="0">
                <a:solidFill>
                  <a:srgbClr val="212529"/>
                </a:solidFill>
                <a:effectLst/>
                <a:latin typeface="-apple-system"/>
              </a:rPr>
              <a:t>. Sistemas Operativos para servidores.</a:t>
            </a:r>
            <a:endParaRPr lang="es-CO" sz="71400" dirty="0"/>
          </a:p>
          <a:p>
            <a:endParaRPr lang="es-CO" sz="13800" dirty="0"/>
          </a:p>
          <a:p>
            <a:endParaRPr lang="es-CO" sz="13800" dirty="0"/>
          </a:p>
          <a:p>
            <a:endParaRPr lang="es-CO" sz="13800" dirty="0"/>
          </a:p>
          <a:p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674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769D57F3-A354-4D66-85F5-6E60956AE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4" y="433137"/>
            <a:ext cx="20741840" cy="236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94E81C78-74B6-4D0F-A50A-2351C2DD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279056"/>
            <a:ext cx="19924295" cy="24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95AE72A-A077-4FA7-9D84-05D48E2DC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0" b="18051"/>
          <a:stretch/>
        </p:blipFill>
        <p:spPr>
          <a:xfrm>
            <a:off x="1251285" y="319716"/>
            <a:ext cx="19264772" cy="244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6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0741E173-2285-41BF-BB81-324E3D14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9" y="406513"/>
            <a:ext cx="18017288" cy="238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4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5AE2E614-F3A5-435B-8098-86EF0B3C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2" y="1395663"/>
            <a:ext cx="18621867" cy="79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1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39BB2DC7-35F8-4AD6-A2C6-9103899ED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673768"/>
            <a:ext cx="19876168" cy="240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BC62AE05-CA88-48EC-A718-C58CFD7E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93" y="3031958"/>
            <a:ext cx="19080665" cy="142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71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17</Words>
  <Application>Microsoft Office PowerPoint</Application>
  <PresentationFormat>Personalizado</PresentationFormat>
  <Paragraphs>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Tema de Office</vt:lpstr>
      <vt:lpstr>VERGARA GARCÍA CAMILO ANDRÉS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MIGUEL ROJAS SALDAÑA</dc:title>
  <dc:creator>Windows User</dc:creator>
  <cp:lastModifiedBy>Daniela Huertas Vergara</cp:lastModifiedBy>
  <cp:revision>15</cp:revision>
  <dcterms:created xsi:type="dcterms:W3CDTF">2020-05-02T15:00:47Z</dcterms:created>
  <dcterms:modified xsi:type="dcterms:W3CDTF">2021-09-10T03:48:08Z</dcterms:modified>
</cp:coreProperties>
</file>