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62" r:id="rId5"/>
    <p:sldId id="261" r:id="rId6"/>
    <p:sldId id="260" r:id="rId7"/>
    <p:sldId id="259" r:id="rId8"/>
  </p:sldIdLst>
  <p:sldSz cx="21601113" cy="25201563"/>
  <p:notesSz cx="6858000" cy="9144000"/>
  <p:defaultTextStyle>
    <a:defPPr>
      <a:defRPr lang="en-US"/>
    </a:defPPr>
    <a:lvl1pPr marL="0" algn="l" defTabSz="2073586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1pPr>
    <a:lvl2pPr marL="1036793" algn="l" defTabSz="2073586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2pPr>
    <a:lvl3pPr marL="2073586" algn="l" defTabSz="2073586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3pPr>
    <a:lvl4pPr marL="3110377" algn="l" defTabSz="2073586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4pPr>
    <a:lvl5pPr marL="4147170" algn="l" defTabSz="2073586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5pPr>
    <a:lvl6pPr marL="5183963" algn="l" defTabSz="2073586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6pPr>
    <a:lvl7pPr marL="6220756" algn="l" defTabSz="2073586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7pPr>
    <a:lvl8pPr marL="7257547" algn="l" defTabSz="2073586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8pPr>
    <a:lvl9pPr marL="8294340" algn="l" defTabSz="2073586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20" d="100"/>
          <a:sy n="20" d="100"/>
        </p:scale>
        <p:origin x="20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84" y="4124425"/>
            <a:ext cx="18360946" cy="8773877"/>
          </a:xfrm>
        </p:spPr>
        <p:txBody>
          <a:bodyPr anchor="b"/>
          <a:lstStyle>
            <a:lvl1pPr algn="ctr">
              <a:defRPr sz="141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143" y="13236657"/>
            <a:ext cx="16200835" cy="6084542"/>
          </a:xfrm>
        </p:spPr>
        <p:txBody>
          <a:bodyPr/>
          <a:lstStyle>
            <a:lvl1pPr marL="0" indent="0" algn="ctr">
              <a:buNone/>
              <a:defRPr sz="5670"/>
            </a:lvl1pPr>
            <a:lvl2pPr marL="1080082" indent="0" algn="ctr">
              <a:buNone/>
              <a:defRPr sz="4725"/>
            </a:lvl2pPr>
            <a:lvl3pPr marL="2160163" indent="0" algn="ctr">
              <a:buNone/>
              <a:defRPr sz="4252"/>
            </a:lvl3pPr>
            <a:lvl4pPr marL="3240243" indent="0" algn="ctr">
              <a:buNone/>
              <a:defRPr sz="3780"/>
            </a:lvl4pPr>
            <a:lvl5pPr marL="4320325" indent="0" algn="ctr">
              <a:buNone/>
              <a:defRPr sz="3780"/>
            </a:lvl5pPr>
            <a:lvl6pPr marL="5400406" indent="0" algn="ctr">
              <a:buNone/>
              <a:defRPr sz="3780"/>
            </a:lvl6pPr>
            <a:lvl7pPr marL="6480487" indent="0" algn="ctr">
              <a:buNone/>
              <a:defRPr sz="3780"/>
            </a:lvl7pPr>
            <a:lvl8pPr marL="7560569" indent="0" algn="ctr">
              <a:buNone/>
              <a:defRPr sz="3780"/>
            </a:lvl8pPr>
            <a:lvl9pPr marL="8640650" indent="0" algn="ctr">
              <a:buNone/>
              <a:defRPr sz="378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9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7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8298" y="1341750"/>
            <a:ext cx="4657740" cy="213571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078" y="1341750"/>
            <a:ext cx="13703206" cy="2135716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8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6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827" y="6282898"/>
            <a:ext cx="18630960" cy="10483148"/>
          </a:xfrm>
        </p:spPr>
        <p:txBody>
          <a:bodyPr anchor="b"/>
          <a:lstStyle>
            <a:lvl1pPr>
              <a:defRPr sz="141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827" y="16865220"/>
            <a:ext cx="18630960" cy="5512840"/>
          </a:xfrm>
        </p:spPr>
        <p:txBody>
          <a:bodyPr/>
          <a:lstStyle>
            <a:lvl1pPr marL="0" indent="0">
              <a:buNone/>
              <a:defRPr sz="5670">
                <a:solidFill>
                  <a:schemeClr val="tx1"/>
                </a:solidFill>
              </a:defRPr>
            </a:lvl1pPr>
            <a:lvl2pPr marL="1080082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2pPr>
            <a:lvl3pPr marL="2160163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4024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2032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400406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804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6056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4065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081" y="6708751"/>
            <a:ext cx="9180473" cy="159901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5563" y="6708751"/>
            <a:ext cx="9180473" cy="159901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6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0" y="1341758"/>
            <a:ext cx="18630960" cy="48711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892" y="6177886"/>
            <a:ext cx="9138282" cy="3027686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82" indent="0">
              <a:buNone/>
              <a:defRPr sz="4725" b="1"/>
            </a:lvl2pPr>
            <a:lvl3pPr marL="2160163" indent="0">
              <a:buNone/>
              <a:defRPr sz="4252" b="1"/>
            </a:lvl3pPr>
            <a:lvl4pPr marL="3240243" indent="0">
              <a:buNone/>
              <a:defRPr sz="3780" b="1"/>
            </a:lvl4pPr>
            <a:lvl5pPr marL="4320325" indent="0">
              <a:buNone/>
              <a:defRPr sz="3780" b="1"/>
            </a:lvl5pPr>
            <a:lvl6pPr marL="5400406" indent="0">
              <a:buNone/>
              <a:defRPr sz="3780" b="1"/>
            </a:lvl6pPr>
            <a:lvl7pPr marL="6480487" indent="0">
              <a:buNone/>
              <a:defRPr sz="3780" b="1"/>
            </a:lvl7pPr>
            <a:lvl8pPr marL="7560569" indent="0">
              <a:buNone/>
              <a:defRPr sz="3780" b="1"/>
            </a:lvl8pPr>
            <a:lvl9pPr marL="8640650" indent="0">
              <a:buNone/>
              <a:defRPr sz="378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892" y="9205571"/>
            <a:ext cx="9138282" cy="1354000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5568" y="6177886"/>
            <a:ext cx="9183287" cy="3027686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82" indent="0">
              <a:buNone/>
              <a:defRPr sz="4725" b="1"/>
            </a:lvl2pPr>
            <a:lvl3pPr marL="2160163" indent="0">
              <a:buNone/>
              <a:defRPr sz="4252" b="1"/>
            </a:lvl3pPr>
            <a:lvl4pPr marL="3240243" indent="0">
              <a:buNone/>
              <a:defRPr sz="3780" b="1"/>
            </a:lvl4pPr>
            <a:lvl5pPr marL="4320325" indent="0">
              <a:buNone/>
              <a:defRPr sz="3780" b="1"/>
            </a:lvl5pPr>
            <a:lvl6pPr marL="5400406" indent="0">
              <a:buNone/>
              <a:defRPr sz="3780" b="1"/>
            </a:lvl6pPr>
            <a:lvl7pPr marL="6480487" indent="0">
              <a:buNone/>
              <a:defRPr sz="3780" b="1"/>
            </a:lvl7pPr>
            <a:lvl8pPr marL="7560569" indent="0">
              <a:buNone/>
              <a:defRPr sz="3780" b="1"/>
            </a:lvl8pPr>
            <a:lvl9pPr marL="8640650" indent="0">
              <a:buNone/>
              <a:defRPr sz="378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5568" y="9205571"/>
            <a:ext cx="9183287" cy="1354000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1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6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4" y="1680106"/>
            <a:ext cx="6966921" cy="588036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3291" y="3628564"/>
            <a:ext cx="10935563" cy="1790944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70"/>
            </a:lvl3pPr>
            <a:lvl4pPr>
              <a:defRPr sz="4725"/>
            </a:lvl4pPr>
            <a:lvl5pPr>
              <a:defRPr sz="4725"/>
            </a:lvl5pPr>
            <a:lvl6pPr>
              <a:defRPr sz="4725"/>
            </a:lvl6pPr>
            <a:lvl7pPr>
              <a:defRPr sz="4725"/>
            </a:lvl7pPr>
            <a:lvl8pPr>
              <a:defRPr sz="4725"/>
            </a:lvl8pPr>
            <a:lvl9pPr>
              <a:defRPr sz="4725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94" y="7560471"/>
            <a:ext cx="6966921" cy="14006704"/>
          </a:xfrm>
        </p:spPr>
        <p:txBody>
          <a:bodyPr/>
          <a:lstStyle>
            <a:lvl1pPr marL="0" indent="0">
              <a:buNone/>
              <a:defRPr sz="3780"/>
            </a:lvl1pPr>
            <a:lvl2pPr marL="1080082" indent="0">
              <a:buNone/>
              <a:defRPr sz="3307"/>
            </a:lvl2pPr>
            <a:lvl3pPr marL="2160163" indent="0">
              <a:buNone/>
              <a:defRPr sz="2835"/>
            </a:lvl3pPr>
            <a:lvl4pPr marL="3240243" indent="0">
              <a:buNone/>
              <a:defRPr sz="2362"/>
            </a:lvl4pPr>
            <a:lvl5pPr marL="4320325" indent="0">
              <a:buNone/>
              <a:defRPr sz="2362"/>
            </a:lvl5pPr>
            <a:lvl6pPr marL="5400406" indent="0">
              <a:buNone/>
              <a:defRPr sz="2362"/>
            </a:lvl6pPr>
            <a:lvl7pPr marL="6480487" indent="0">
              <a:buNone/>
              <a:defRPr sz="2362"/>
            </a:lvl7pPr>
            <a:lvl8pPr marL="7560569" indent="0">
              <a:buNone/>
              <a:defRPr sz="2362"/>
            </a:lvl8pPr>
            <a:lvl9pPr marL="8640650" indent="0">
              <a:buNone/>
              <a:defRPr sz="2362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4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4" y="1680106"/>
            <a:ext cx="6966921" cy="588036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3291" y="3628564"/>
            <a:ext cx="10935563" cy="1790944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80082" indent="0">
              <a:buNone/>
              <a:defRPr sz="6614"/>
            </a:lvl2pPr>
            <a:lvl3pPr marL="2160163" indent="0">
              <a:buNone/>
              <a:defRPr sz="5670"/>
            </a:lvl3pPr>
            <a:lvl4pPr marL="3240243" indent="0">
              <a:buNone/>
              <a:defRPr sz="4725"/>
            </a:lvl4pPr>
            <a:lvl5pPr marL="4320325" indent="0">
              <a:buNone/>
              <a:defRPr sz="4725"/>
            </a:lvl5pPr>
            <a:lvl6pPr marL="5400406" indent="0">
              <a:buNone/>
              <a:defRPr sz="4725"/>
            </a:lvl6pPr>
            <a:lvl7pPr marL="6480487" indent="0">
              <a:buNone/>
              <a:defRPr sz="4725"/>
            </a:lvl7pPr>
            <a:lvl8pPr marL="7560569" indent="0">
              <a:buNone/>
              <a:defRPr sz="4725"/>
            </a:lvl8pPr>
            <a:lvl9pPr marL="8640650" indent="0">
              <a:buNone/>
              <a:defRPr sz="472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94" y="7560471"/>
            <a:ext cx="6966921" cy="14006704"/>
          </a:xfrm>
        </p:spPr>
        <p:txBody>
          <a:bodyPr/>
          <a:lstStyle>
            <a:lvl1pPr marL="0" indent="0">
              <a:buNone/>
              <a:defRPr sz="3780"/>
            </a:lvl1pPr>
            <a:lvl2pPr marL="1080082" indent="0">
              <a:buNone/>
              <a:defRPr sz="3307"/>
            </a:lvl2pPr>
            <a:lvl3pPr marL="2160163" indent="0">
              <a:buNone/>
              <a:defRPr sz="2835"/>
            </a:lvl3pPr>
            <a:lvl4pPr marL="3240243" indent="0">
              <a:buNone/>
              <a:defRPr sz="2362"/>
            </a:lvl4pPr>
            <a:lvl5pPr marL="4320325" indent="0">
              <a:buNone/>
              <a:defRPr sz="2362"/>
            </a:lvl5pPr>
            <a:lvl6pPr marL="5400406" indent="0">
              <a:buNone/>
              <a:defRPr sz="2362"/>
            </a:lvl6pPr>
            <a:lvl7pPr marL="6480487" indent="0">
              <a:buNone/>
              <a:defRPr sz="2362"/>
            </a:lvl7pPr>
            <a:lvl8pPr marL="7560569" indent="0">
              <a:buNone/>
              <a:defRPr sz="2362"/>
            </a:lvl8pPr>
            <a:lvl9pPr marL="8640650" indent="0">
              <a:buNone/>
              <a:defRPr sz="2362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8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077" y="1341758"/>
            <a:ext cx="18630960" cy="487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077" y="6708751"/>
            <a:ext cx="18630960" cy="1599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077" y="23358121"/>
            <a:ext cx="4860250" cy="1341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28FE9-E953-4676-A14C-CFB46A99301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5369" y="23358121"/>
            <a:ext cx="7290376" cy="1341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5786" y="23358121"/>
            <a:ext cx="4860250" cy="1341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E3BC6-C654-46B4-8898-0E417ABE7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60163" rtl="0" eaLnBrk="1" latinLnBrk="0" hangingPunct="1">
        <a:lnSpc>
          <a:spcPct val="90000"/>
        </a:lnSpc>
        <a:spcBef>
          <a:spcPct val="0"/>
        </a:spcBef>
        <a:buNone/>
        <a:defRPr sz="10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41" indent="-540041" algn="l" defTabSz="216016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20122" indent="-540041" algn="l" defTabSz="216016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700203" indent="-540041" algn="l" defTabSz="216016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780284" indent="-540041" algn="l" defTabSz="216016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60366" indent="-540041" algn="l" defTabSz="216016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40448" indent="-540041" algn="l" defTabSz="216016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20529" indent="-540041" algn="l" defTabSz="216016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100610" indent="-540041" algn="l" defTabSz="216016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80692" indent="-540041" algn="l" defTabSz="216016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16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80082" algn="l" defTabSz="216016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60163" algn="l" defTabSz="216016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40243" algn="l" defTabSz="216016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20325" algn="l" defTabSz="216016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400406" algn="l" defTabSz="216016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80487" algn="l" defTabSz="216016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60569" algn="l" defTabSz="216016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40650" algn="l" defTabSz="216016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VERGARA GARCÍA CAMILO ANDRÉS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ES" sz="8800" b="0" i="0" dirty="0">
                <a:solidFill>
                  <a:srgbClr val="212529"/>
                </a:solidFill>
                <a:effectLst/>
                <a:latin typeface="-apple-system"/>
              </a:rPr>
              <a:t>Topologías de Red. Dibujos, Ejemplos y Aplicaciones.</a:t>
            </a:r>
            <a:endParaRPr lang="es-CO" sz="71400" dirty="0"/>
          </a:p>
          <a:p>
            <a:endParaRPr lang="es-CO" sz="13800" dirty="0"/>
          </a:p>
          <a:p>
            <a:endParaRPr lang="es-CO" sz="13800" dirty="0"/>
          </a:p>
          <a:p>
            <a:endParaRPr lang="es-CO" sz="13800" dirty="0"/>
          </a:p>
          <a:p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16746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, Carta&#10;&#10;Descripción generada automáticamente">
            <a:extLst>
              <a:ext uri="{FF2B5EF4-FFF2-40B4-BE49-F238E27FC236}">
                <a16:creationId xmlns:a16="http://schemas.microsoft.com/office/drawing/2014/main" id="{07B45DD7-BFBE-4499-8D76-ADA6F713C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06" y="481263"/>
            <a:ext cx="20435320" cy="18095495"/>
          </a:xfrm>
          <a:prstGeom prst="rect">
            <a:avLst/>
          </a:prstGeom>
        </p:spPr>
      </p:pic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452A8D0C-ECDD-416F-8322-6172F241E5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9" r="19483" b="64693"/>
          <a:stretch/>
        </p:blipFill>
        <p:spPr>
          <a:xfrm>
            <a:off x="1347537" y="18576758"/>
            <a:ext cx="18625571" cy="614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5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23C40F5A-741A-46D3-ABD6-1987FDA0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57"/>
          <a:stretch/>
        </p:blipFill>
        <p:spPr>
          <a:xfrm>
            <a:off x="613818" y="818147"/>
            <a:ext cx="20593528" cy="13427242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028C0824-09D2-42F2-9547-59040F7480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0" r="26877" b="55125"/>
          <a:stretch/>
        </p:blipFill>
        <p:spPr>
          <a:xfrm>
            <a:off x="3693901" y="15597564"/>
            <a:ext cx="13489525" cy="878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3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F9E58F7B-1275-4315-BE94-F031A33A02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43976" r="2256" b="963"/>
          <a:stretch/>
        </p:blipFill>
        <p:spPr>
          <a:xfrm>
            <a:off x="477461" y="866272"/>
            <a:ext cx="20646189" cy="14004759"/>
          </a:xfrm>
          <a:prstGeom prst="rect">
            <a:avLst/>
          </a:prstGeom>
        </p:spPr>
      </p:pic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92F499D2-424F-412F-A3D8-31A8441600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9" r="19377" b="50000"/>
          <a:stretch/>
        </p:blipFill>
        <p:spPr>
          <a:xfrm>
            <a:off x="3211496" y="15742445"/>
            <a:ext cx="15178118" cy="859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9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A43339AB-C833-4E49-A9CC-C428CE8B3B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" t="50096" r="1748" b="1738"/>
          <a:stretch/>
        </p:blipFill>
        <p:spPr>
          <a:xfrm>
            <a:off x="718092" y="1058778"/>
            <a:ext cx="20164927" cy="8277726"/>
          </a:xfrm>
          <a:prstGeom prst="rect">
            <a:avLst/>
          </a:prstGeom>
        </p:spPr>
      </p:pic>
      <p:pic>
        <p:nvPicPr>
          <p:cNvPr id="4" name="Imagen 3" descr="Texto, Carta&#10;&#10;Descripción generada automáticamente">
            <a:extLst>
              <a:ext uri="{FF2B5EF4-FFF2-40B4-BE49-F238E27FC236}">
                <a16:creationId xmlns:a16="http://schemas.microsoft.com/office/drawing/2014/main" id="{BBB122D1-B837-4CA2-B46C-839FFADEB9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9"/>
          <a:stretch/>
        </p:blipFill>
        <p:spPr>
          <a:xfrm>
            <a:off x="188702" y="9336504"/>
            <a:ext cx="21035003" cy="7892717"/>
          </a:xfrm>
          <a:prstGeom prst="rect">
            <a:avLst/>
          </a:prstGeom>
        </p:spPr>
      </p:pic>
      <p:pic>
        <p:nvPicPr>
          <p:cNvPr id="6" name="Imagen 5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7CF78BCA-6DA1-40B1-AE43-D6D545545C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0" t="2323" r="39114" b="53593"/>
          <a:stretch/>
        </p:blipFill>
        <p:spPr>
          <a:xfrm>
            <a:off x="3976076" y="17614230"/>
            <a:ext cx="13648960" cy="652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0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7955FA08-BD95-4595-8AAC-EB2469D6A8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06"/>
          <a:stretch/>
        </p:blipFill>
        <p:spPr>
          <a:xfrm>
            <a:off x="505009" y="1684421"/>
            <a:ext cx="20591093" cy="10916359"/>
          </a:xfrm>
          <a:prstGeom prst="rect">
            <a:avLst/>
          </a:prstGeom>
        </p:spPr>
      </p:pic>
      <p:pic>
        <p:nvPicPr>
          <p:cNvPr id="5" name="Imagen 4" descr="Un dibujo de un pizarrón blanco&#10;&#10;Descripción generada automáticamente con confianza baja">
            <a:extLst>
              <a:ext uri="{FF2B5EF4-FFF2-40B4-BE49-F238E27FC236}">
                <a16:creationId xmlns:a16="http://schemas.microsoft.com/office/drawing/2014/main" id="{9F722DA5-57E8-47AA-AA62-65DCDF3630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" t="2680" r="24114" b="56844"/>
          <a:stretch/>
        </p:blipFill>
        <p:spPr>
          <a:xfrm>
            <a:off x="2651415" y="14024662"/>
            <a:ext cx="16298282" cy="854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1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dibujo de un pizarrón blanco&#10;&#10;Descripción generada automáticamente con confianza baja">
            <a:extLst>
              <a:ext uri="{FF2B5EF4-FFF2-40B4-BE49-F238E27FC236}">
                <a16:creationId xmlns:a16="http://schemas.microsoft.com/office/drawing/2014/main" id="{42C4A7D7-5B9A-47CA-840E-BA5A9C906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28"/>
          <a:stretch/>
        </p:blipFill>
        <p:spPr>
          <a:xfrm>
            <a:off x="2027499" y="1540041"/>
            <a:ext cx="18506347" cy="1183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45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14</Words>
  <Application>Microsoft Office PowerPoint</Application>
  <PresentationFormat>Personalizado</PresentationFormat>
  <Paragraphs>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Tema de Office</vt:lpstr>
      <vt:lpstr>VERGARA GARCÍA CAMILO ANDRÉS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LUIS MIGUEL ROJAS SALDAÑA</dc:title>
  <dc:creator>Windows User</dc:creator>
  <cp:lastModifiedBy>Daniela Huertas Vergara</cp:lastModifiedBy>
  <cp:revision>15</cp:revision>
  <dcterms:created xsi:type="dcterms:W3CDTF">2020-05-02T15:00:47Z</dcterms:created>
  <dcterms:modified xsi:type="dcterms:W3CDTF">2021-09-10T04:02:28Z</dcterms:modified>
</cp:coreProperties>
</file>