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21601113" cy="25201563"/>
  <p:notesSz cx="6858000" cy="9144000"/>
  <p:defaultTextStyle>
    <a:defPPr>
      <a:defRPr lang="en-US"/>
    </a:defPPr>
    <a:lvl1pPr marL="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1pPr>
    <a:lvl2pPr marL="103679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2pPr>
    <a:lvl3pPr marL="207358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5pPr>
    <a:lvl6pPr marL="518396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6pPr>
    <a:lvl7pPr marL="622075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17" d="100"/>
          <a:sy n="17" d="100"/>
        </p:scale>
        <p:origin x="228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24425"/>
            <a:ext cx="18360946" cy="8773877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43" y="13236657"/>
            <a:ext cx="16200835" cy="6084542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82" indent="0" algn="ctr">
              <a:buNone/>
              <a:defRPr sz="4725"/>
            </a:lvl2pPr>
            <a:lvl3pPr marL="2160163" indent="0" algn="ctr">
              <a:buNone/>
              <a:defRPr sz="4252"/>
            </a:lvl3pPr>
            <a:lvl4pPr marL="3240243" indent="0" algn="ctr">
              <a:buNone/>
              <a:defRPr sz="3780"/>
            </a:lvl4pPr>
            <a:lvl5pPr marL="4320325" indent="0" algn="ctr">
              <a:buNone/>
              <a:defRPr sz="3780"/>
            </a:lvl5pPr>
            <a:lvl6pPr marL="5400406" indent="0" algn="ctr">
              <a:buNone/>
              <a:defRPr sz="3780"/>
            </a:lvl6pPr>
            <a:lvl7pPr marL="6480487" indent="0" algn="ctr">
              <a:buNone/>
              <a:defRPr sz="3780"/>
            </a:lvl7pPr>
            <a:lvl8pPr marL="7560569" indent="0" algn="ctr">
              <a:buNone/>
              <a:defRPr sz="3780"/>
            </a:lvl8pPr>
            <a:lvl9pPr marL="8640650" indent="0" algn="ctr">
              <a:buNone/>
              <a:defRPr sz="378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41750"/>
            <a:ext cx="4657740" cy="213571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41750"/>
            <a:ext cx="13703206" cy="2135716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282898"/>
            <a:ext cx="18630960" cy="1048314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6865220"/>
            <a:ext cx="18630960" cy="5512840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82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16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24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32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40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4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56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6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81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41758"/>
            <a:ext cx="18630960" cy="4871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177886"/>
            <a:ext cx="9138282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205571"/>
            <a:ext cx="9138282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8" y="6177886"/>
            <a:ext cx="9183287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8" y="9205571"/>
            <a:ext cx="9183287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91" y="3628564"/>
            <a:ext cx="10935563" cy="1790944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91" y="3628564"/>
            <a:ext cx="10935563" cy="1790944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82" indent="0">
              <a:buNone/>
              <a:defRPr sz="6614"/>
            </a:lvl2pPr>
            <a:lvl3pPr marL="2160163" indent="0">
              <a:buNone/>
              <a:defRPr sz="5670"/>
            </a:lvl3pPr>
            <a:lvl4pPr marL="3240243" indent="0">
              <a:buNone/>
              <a:defRPr sz="4725"/>
            </a:lvl4pPr>
            <a:lvl5pPr marL="4320325" indent="0">
              <a:buNone/>
              <a:defRPr sz="4725"/>
            </a:lvl5pPr>
            <a:lvl6pPr marL="5400406" indent="0">
              <a:buNone/>
              <a:defRPr sz="4725"/>
            </a:lvl6pPr>
            <a:lvl7pPr marL="6480487" indent="0">
              <a:buNone/>
              <a:defRPr sz="4725"/>
            </a:lvl7pPr>
            <a:lvl8pPr marL="7560569" indent="0">
              <a:buNone/>
              <a:defRPr sz="4725"/>
            </a:lvl8pPr>
            <a:lvl9pPr marL="8640650" indent="0">
              <a:buNone/>
              <a:defRPr sz="47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41758"/>
            <a:ext cx="18630960" cy="487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708751"/>
            <a:ext cx="18630960" cy="159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358121"/>
            <a:ext cx="7290376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0163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41" indent="-540041" algn="l" defTabSz="216016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12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3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284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366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8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529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610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69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2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16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24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5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406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487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569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65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083" y="3875480"/>
            <a:ext cx="18360946" cy="8773877"/>
          </a:xfrm>
        </p:spPr>
        <p:txBody>
          <a:bodyPr/>
          <a:lstStyle/>
          <a:p>
            <a:r>
              <a:rPr lang="es-CO" dirty="0"/>
              <a:t>VERGARA GARCÍA CAMILO ANDRÉS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8000" b="0" i="0" dirty="0">
                <a:solidFill>
                  <a:srgbClr val="212529"/>
                </a:solidFill>
                <a:effectLst/>
                <a:latin typeface="-apple-system"/>
              </a:rPr>
              <a:t>Códigos de línea, de fuente y de canal.</a:t>
            </a:r>
            <a:endParaRPr lang="es-CO" sz="59500" dirty="0"/>
          </a:p>
          <a:p>
            <a:endParaRPr lang="es-CO" sz="59500" dirty="0"/>
          </a:p>
          <a:p>
            <a:endParaRPr lang="es-CO" sz="13800" dirty="0"/>
          </a:p>
          <a:p>
            <a:endParaRPr lang="es-CO" sz="13800" dirty="0"/>
          </a:p>
          <a:p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674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808EA32B-7293-4712-A81C-D84D875D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3" y="159564"/>
            <a:ext cx="18155449" cy="25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B5F1E117-4CD1-4A91-8D32-F7A5BD8D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5" y="1799431"/>
            <a:ext cx="20317101" cy="216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7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14</Words>
  <Application>Microsoft Office PowerPoint</Application>
  <PresentationFormat>Personalizado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Tema de Office</vt:lpstr>
      <vt:lpstr>VERGARA GARCÍA CAMILO ANDRÉS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MIGUEL ROJAS SALDAÑA</dc:title>
  <dc:creator>Windows User</dc:creator>
  <cp:lastModifiedBy>Daniela Huertas Vergara</cp:lastModifiedBy>
  <cp:revision>15</cp:revision>
  <dcterms:created xsi:type="dcterms:W3CDTF">2020-05-02T15:00:47Z</dcterms:created>
  <dcterms:modified xsi:type="dcterms:W3CDTF">2021-09-10T04:10:31Z</dcterms:modified>
</cp:coreProperties>
</file>