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y Nunes dos Santos" userId="38e3eff8-eb28-4048-b1e7-07aca15ca3bc" providerId="ADAL" clId="{C12C4510-C019-44E7-955F-74F56E566D8B}"/>
    <pc:docChg chg="modSld">
      <pc:chgData name="Camily Nunes dos Santos" userId="38e3eff8-eb28-4048-b1e7-07aca15ca3bc" providerId="ADAL" clId="{C12C4510-C019-44E7-955F-74F56E566D8B}" dt="2024-11-04T17:34:24.329" v="14" actId="465"/>
      <pc:docMkLst>
        <pc:docMk/>
      </pc:docMkLst>
      <pc:sldChg chg="modSp mod">
        <pc:chgData name="Camily Nunes dos Santos" userId="38e3eff8-eb28-4048-b1e7-07aca15ca3bc" providerId="ADAL" clId="{C12C4510-C019-44E7-955F-74F56E566D8B}" dt="2024-11-04T17:34:24.329" v="14" actId="465"/>
        <pc:sldMkLst>
          <pc:docMk/>
          <pc:sldMk cId="1045249823" sldId="257"/>
        </pc:sldMkLst>
        <pc:picChg chg="mod">
          <ac:chgData name="Camily Nunes dos Santos" userId="38e3eff8-eb28-4048-b1e7-07aca15ca3bc" providerId="ADAL" clId="{C12C4510-C019-44E7-955F-74F56E566D8B}" dt="2024-11-04T17:34:24.329" v="14" actId="465"/>
          <ac:picMkLst>
            <pc:docMk/>
            <pc:sldMk cId="1045249823" sldId="257"/>
            <ac:picMk id="3" creationId="{CF7CB93A-B94F-E4E3-B75A-B98253C1A3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01380-73CB-68E6-B04C-8DE1DCF31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574158-D2CA-5A26-2A83-3F40993E7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B05DE-632D-939E-C18C-E2B488C5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7A2849-7919-4C5F-8DFC-C8808BB4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CE4E5-F314-BA71-8654-88BA76EF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54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548F0-2CC2-23CA-8E83-116E1F91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EFCEA-606F-C2F0-6F66-86EFD9362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DBA9C-93DB-8836-0CB5-779656D6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98C488-5303-A9C1-7DC2-40DCD6FF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275EA-0672-E840-0432-1FD958EE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89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81E00F-E805-B81F-BA5C-396D56248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BC2399-8A3D-62A8-9C1C-F58AA3C2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3FAE75-ED62-DF7A-297C-2DBD9E27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AD20A3-EF68-253B-41F5-4AD7AFF1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417464-6685-F07B-96A7-1B6A2D25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50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CFA0-F54B-C1E0-06A6-60160715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AC495F-9BD0-0997-BD7C-98017896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C1B2C-1CD5-DE43-280C-CED4FE27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159DA2-C5AE-0A43-B4D5-F2842A04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2ACEBD-0783-5018-72CC-73C0E99F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11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BDBD4-2373-BB16-4C58-0291CD8A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9A7FBC-54AB-38CF-DD93-17B7E4A9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C30B4-FC0B-1F51-FBB3-50DC4C93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331B3-DF19-C304-E644-FBA85155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E62526-5F04-B7FC-1431-86F4D837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3B9E3-B2CB-F7D7-16F3-7545DF4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BB0CE-4F21-6F0C-3CAC-59934C545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5A1EEC-C2B4-B410-D965-71EDE9205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10D13A-22F9-C50D-E634-120B4099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05DA69-4419-A04E-E357-1977393C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01947A-EE28-36AB-BB8E-AA467283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86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B1B73-1387-0CBD-14C4-1695D15D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B29C3-E0A4-6D3F-0795-62D0D6337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101E4D-5A94-1652-E4EF-35F3681FC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4F1177-E0DC-9F16-D10C-B6DF7D2ED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20292F-0EBB-61FD-817D-EE8500933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D5C5EF-3633-09C4-27B9-2B4CD8A6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BB0927-3AD2-3E70-759A-95A01079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B81BA4-D528-BADB-AFFB-E268BD6C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77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468FB-B63D-F9D6-CFF0-FBEB1FCF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2E3D89-A5C9-899C-B3F2-6F5E7014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C3A879-0781-4B40-361C-7E56F081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A660F0-7093-086A-3F01-8DFCAF3B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99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76B215-C11A-7349-2910-36D8EF11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4B0B80-E2FF-556B-5454-2A7E4694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F2B4AB-B04D-72C4-3E81-773A55C5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2190-CD50-B938-CB4B-10066918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B9FC9-80D7-BD68-2EE2-59D5E244C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DCB898-F5D8-32BB-521B-AEBDDEC6B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57FA60-CA76-F6D3-C2DD-9D6293A1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450FAF-94A8-9FFA-4E1B-19627606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E473BE-E70C-332A-1530-34795107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36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E08AD-3178-8673-51BB-1FB9BBA7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9AC968-4829-9FBC-FF78-B76FAD157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18EF03-8108-F097-28A4-DBDB0148D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66C419-FA24-19B0-2461-AEE97F13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57A2AB-D56D-FBD5-76E8-7F87FEFE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EA36BF-2C8C-5FD0-3C48-9F95758B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06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150D34-88DA-6AE2-79E9-4A039DE4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09DAF-6ECD-2BD7-EC40-6E3E6CA7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11C91-BB38-48A6-C2B3-06749C84A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E7B64-81AA-4A75-A709-1AB4E81ABC60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CF223-B3FA-C991-25E8-AC903FEA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D46B3-C853-5D5C-C43E-E5DF81BD0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57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7CB93A-B94F-E4E3-B75A-B98253C1A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64" y="1172206"/>
            <a:ext cx="5333272" cy="45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49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Camily Nunes dos Santos</dc:creator>
  <cp:lastModifiedBy>Camily Nunes dos Santos</cp:lastModifiedBy>
  <cp:revision>1</cp:revision>
  <dcterms:created xsi:type="dcterms:W3CDTF">2024-11-04T17:22:36Z</dcterms:created>
  <dcterms:modified xsi:type="dcterms:W3CDTF">2024-11-04T17:34:25Z</dcterms:modified>
</cp:coreProperties>
</file>