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40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0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06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8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7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2197-3FC3-4CC6-AF72-E7A053B623FA}" type="datetimeFigureOut">
              <a:rPr lang="en-US" smtClean="0"/>
              <a:t>27-Oct-21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327749-46CD-4EAA-9E4E-4D7ECB88A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E7FE-DB82-4300-89D4-7A909CB1D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531" y="1681019"/>
            <a:ext cx="5001111" cy="943223"/>
          </a:xfrm>
        </p:spPr>
        <p:txBody>
          <a:bodyPr/>
          <a:lstStyle/>
          <a:p>
            <a:pPr algn="l"/>
            <a:r>
              <a:rPr lang="en-US" dirty="0"/>
              <a:t>WWW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0B2D0-0FD6-4CB2-B97A-057905413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531" y="3041196"/>
            <a:ext cx="5001111" cy="30967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happens behind the scenes, from the moment you type a website name until you receive his content into your browser?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image contains the six steps that can define this process.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the following slides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will present more details about each step.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F1F95-095A-4D5A-8731-F43084D4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42" y="506885"/>
            <a:ext cx="5863021" cy="58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471-8470-4E5C-B23D-43E0785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54" y="1527296"/>
            <a:ext cx="8596668" cy="1320800"/>
          </a:xfrm>
        </p:spPr>
        <p:txBody>
          <a:bodyPr/>
          <a:lstStyle/>
          <a:p>
            <a:r>
              <a:rPr lang="en-US" dirty="0"/>
              <a:t>1. Type URL in browser and hit 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EE11F-B94E-4F34-B07E-5C8DAA958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125" y="2187696"/>
            <a:ext cx="3881437" cy="388143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83095-58CF-4A93-9AB3-26121162C9AB}"/>
              </a:ext>
            </a:extLst>
          </p:cNvPr>
          <p:cNvSpPr txBox="1"/>
          <p:nvPr/>
        </p:nvSpPr>
        <p:spPr>
          <a:xfrm>
            <a:off x="761309" y="2765770"/>
            <a:ext cx="556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your favorite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the URL for the website you want to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Hit enter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C99EF-F7D7-4141-864B-BFD27214E8A1}"/>
              </a:ext>
            </a:extLst>
          </p:cNvPr>
          <p:cNvSpPr txBox="1"/>
          <p:nvPr/>
        </p:nvSpPr>
        <p:spPr>
          <a:xfrm>
            <a:off x="761309" y="3892771"/>
            <a:ext cx="4806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the content of our searched website, </a:t>
            </a:r>
          </a:p>
          <a:p>
            <a:r>
              <a:rPr lang="en-US" dirty="0"/>
              <a:t>let’s say “http://example.com”,</a:t>
            </a:r>
          </a:p>
          <a:p>
            <a:r>
              <a:rPr lang="en-US" dirty="0"/>
              <a:t>it will be used the TCP/IP protocol suite.</a:t>
            </a:r>
          </a:p>
          <a:p>
            <a:endParaRPr lang="en-US" dirty="0"/>
          </a:p>
          <a:p>
            <a:r>
              <a:rPr lang="en-US" dirty="0"/>
              <a:t>TCP = </a:t>
            </a:r>
            <a:r>
              <a:rPr lang="en-US" dirty="0">
                <a:solidFill>
                  <a:srgbClr val="202124"/>
                </a:solidFill>
                <a:effectLst/>
              </a:rPr>
              <a:t>Transmission Control Protocol</a:t>
            </a:r>
          </a:p>
          <a:p>
            <a:r>
              <a:rPr lang="en-US" dirty="0">
                <a:solidFill>
                  <a:srgbClr val="202124"/>
                </a:solidFill>
                <a:latin typeface="+mj-lt"/>
              </a:rPr>
              <a:t>IP = </a:t>
            </a:r>
            <a:r>
              <a:rPr lang="en-US" dirty="0">
                <a:solidFill>
                  <a:srgbClr val="202124"/>
                </a:solidFill>
              </a:rPr>
              <a:t>Internet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3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4445-1959-460D-B088-F2806A8E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52801"/>
            <a:ext cx="8596668" cy="1320800"/>
          </a:xfrm>
        </p:spPr>
        <p:txBody>
          <a:bodyPr/>
          <a:lstStyle/>
          <a:p>
            <a:r>
              <a:rPr lang="en-US" dirty="0"/>
              <a:t>2. DNS converts domain name to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F0F4-7AAB-4FD8-B0DE-CDE17B7D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75022"/>
            <a:ext cx="4613123" cy="388077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DNS = Domain Name Server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need to know the IP address of the domain name because the files that represents the website we searched are stored at that address.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this step DNS takes care because it maintain a directory of domain names and translate them to Internet Protocol (IP) addresses.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57FB7-AAC9-43F5-97E1-303A921A1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40" y="2356498"/>
            <a:ext cx="3968523" cy="31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3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EB29-E85B-447C-8EF0-E74D4283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7" y="2108200"/>
            <a:ext cx="8596668" cy="1320800"/>
          </a:xfrm>
        </p:spPr>
        <p:txBody>
          <a:bodyPr/>
          <a:lstStyle/>
          <a:p>
            <a:r>
              <a:rPr lang="en-US" dirty="0"/>
              <a:t>3. Browser now has IP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862A2-7533-4354-9B4D-0EB0A849AB24}"/>
              </a:ext>
            </a:extLst>
          </p:cNvPr>
          <p:cNvSpPr txBox="1"/>
          <p:nvPr/>
        </p:nvSpPr>
        <p:spPr>
          <a:xfrm>
            <a:off x="446437" y="3134863"/>
            <a:ext cx="4892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requested the IP address from</a:t>
            </a:r>
          </a:p>
          <a:p>
            <a:r>
              <a:rPr lang="en-US" dirty="0"/>
              <a:t>the DNS and the response came back to the</a:t>
            </a:r>
          </a:p>
          <a:p>
            <a:r>
              <a:rPr lang="en-US"/>
              <a:t>Browser.</a:t>
            </a:r>
          </a:p>
          <a:p>
            <a:endParaRPr lang="en-US" dirty="0"/>
          </a:p>
          <a:p>
            <a:r>
              <a:rPr lang="en-US" dirty="0"/>
              <a:t>Now it knows where the files are stored so it </a:t>
            </a:r>
          </a:p>
          <a:p>
            <a:r>
              <a:rPr lang="en-US" dirty="0"/>
              <a:t>can request them.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849EEB-E534-4ABE-B7D6-2C89569C6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54" y="2234799"/>
            <a:ext cx="4585827" cy="4585827"/>
          </a:xfrm>
        </p:spPr>
      </p:pic>
    </p:spTree>
    <p:extLst>
      <p:ext uri="{BB962C8B-B14F-4D97-AF65-F5344CB8AC3E}">
        <p14:creationId xmlns:p14="http://schemas.microsoft.com/office/powerpoint/2010/main" val="61038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0213-0863-4732-A6A7-6663E9CD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Browser sends “http get” request to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94F9-AEAE-4A87-896D-15B54F74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5" y="2160589"/>
            <a:ext cx="6236650" cy="36213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 = Hyper Text Transfer Protocol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It’s a Client-server protocol for transferring Web resources based on request-response model.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layer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 this protocol that helps to set rules with those which are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gonna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send back the requested resource.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http message it’s sent and we get to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transport layer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At this level, TCP is responsible for dividing the data into small packets and all, including the rules by which packets must be reassembled, are sent to the network layer.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network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layer handles packet routing so it knows how to get to the destination.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C9BEF-A8D4-4658-8173-3C15BB640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45" y="2076612"/>
            <a:ext cx="3180452" cy="35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0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2420-F2A8-4D53-9829-893D49A8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489474"/>
            <a:ext cx="8596668" cy="1320800"/>
          </a:xfrm>
        </p:spPr>
        <p:txBody>
          <a:bodyPr/>
          <a:lstStyle/>
          <a:p>
            <a:r>
              <a:rPr lang="en-US" dirty="0"/>
              <a:t>5. Web server return HTML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8F10DA-D065-4B49-951C-1E8E08A9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883" y="2002658"/>
            <a:ext cx="7058390" cy="470559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14AC5-75BD-4F6E-B44E-3A9109352FB4}"/>
              </a:ext>
            </a:extLst>
          </p:cNvPr>
          <p:cNvSpPr txBox="1"/>
          <p:nvPr/>
        </p:nvSpPr>
        <p:spPr>
          <a:xfrm>
            <a:off x="521824" y="2810274"/>
            <a:ext cx="5574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 layer </a:t>
            </a:r>
            <a:r>
              <a:rPr lang="en-US" dirty="0"/>
              <a:t>- here we arrive after entering the destination network.</a:t>
            </a:r>
          </a:p>
          <a:p>
            <a:endParaRPr lang="en-US" dirty="0"/>
          </a:p>
          <a:p>
            <a:r>
              <a:rPr lang="en-US" dirty="0"/>
              <a:t>Then the data transfer will happen and the packages will go back to  data layer -&gt; network layer -&gt; transport layer.</a:t>
            </a:r>
          </a:p>
          <a:p>
            <a:endParaRPr lang="en-US" dirty="0"/>
          </a:p>
          <a:p>
            <a:r>
              <a:rPr lang="en-US" dirty="0"/>
              <a:t>In transport layer the packages are unpacked and reassembled by the rules specified at the beginning in the transport layer, and then are sent to the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88369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80E2-1CBB-4D2C-B339-6E719AF7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97" y="1085334"/>
            <a:ext cx="8596668" cy="1320800"/>
          </a:xfrm>
        </p:spPr>
        <p:txBody>
          <a:bodyPr/>
          <a:lstStyle/>
          <a:p>
            <a:r>
              <a:rPr lang="en-US" dirty="0"/>
              <a:t>Web browser </a:t>
            </a:r>
            <a:r>
              <a:rPr lang="en-US" dirty="0" err="1"/>
              <a:t>rendes</a:t>
            </a:r>
            <a:r>
              <a:rPr lang="en-US" dirty="0"/>
              <a:t> HTML web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6EC9B-EB58-42EC-B5BB-8F790C9D8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1" y="2804400"/>
            <a:ext cx="5822155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77FF6-DFBE-4BEF-AD51-C985BE7611E7}"/>
              </a:ext>
            </a:extLst>
          </p:cNvPr>
          <p:cNvSpPr txBox="1"/>
          <p:nvPr/>
        </p:nvSpPr>
        <p:spPr>
          <a:xfrm>
            <a:off x="574697" y="2061509"/>
            <a:ext cx="8188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now the response contains all the web page data files. After receiving it</a:t>
            </a:r>
          </a:p>
          <a:p>
            <a:r>
              <a:rPr lang="en-US" dirty="0"/>
              <a:t>browser knows how to render so the user can see all the information, design </a:t>
            </a:r>
          </a:p>
          <a:p>
            <a:r>
              <a:rPr lang="en-US" dirty="0"/>
              <a:t>and functionality of the page.</a:t>
            </a:r>
          </a:p>
        </p:txBody>
      </p:sp>
    </p:spTree>
    <p:extLst>
      <p:ext uri="{BB962C8B-B14F-4D97-AF65-F5344CB8AC3E}">
        <p14:creationId xmlns:p14="http://schemas.microsoft.com/office/powerpoint/2010/main" val="333262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2ECB-7D3C-4BE8-9998-9A8CE372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84" y="160693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66232-E4BA-4F1A-AB02-3F710813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49" y="2976563"/>
            <a:ext cx="3881437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0585E-CCEA-48BF-B237-2E1E8EC6663E}"/>
              </a:ext>
            </a:extLst>
          </p:cNvPr>
          <p:cNvSpPr txBox="1"/>
          <p:nvPr/>
        </p:nvSpPr>
        <p:spPr>
          <a:xfrm>
            <a:off x="3566140" y="2267338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Enjoy browsing online.</a:t>
            </a:r>
          </a:p>
        </p:txBody>
      </p:sp>
    </p:spTree>
    <p:extLst>
      <p:ext uri="{BB962C8B-B14F-4D97-AF65-F5344CB8AC3E}">
        <p14:creationId xmlns:p14="http://schemas.microsoft.com/office/powerpoint/2010/main" val="206704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449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WWW Lifecycle</vt:lpstr>
      <vt:lpstr>1. Type URL in browser and hit enter</vt:lpstr>
      <vt:lpstr>2. DNS converts domain name to IP</vt:lpstr>
      <vt:lpstr>3. Browser now has IP address</vt:lpstr>
      <vt:lpstr>4. Browser sends “http get” request to web server</vt:lpstr>
      <vt:lpstr>5. Web server return HTML data</vt:lpstr>
      <vt:lpstr>Web browser rendes HTML web page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31</cp:revision>
  <dcterms:created xsi:type="dcterms:W3CDTF">2021-10-26T12:26:54Z</dcterms:created>
  <dcterms:modified xsi:type="dcterms:W3CDTF">2021-10-27T12:17:11Z</dcterms:modified>
</cp:coreProperties>
</file>