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EB63CA3D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D82B0EF-92B9-81D0-78A9-7C2774B8CDD2}" name="Danny Piva" initials="DP" userId="e6fb9e44b3d304a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modernComment_101_EB63CA3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48E22D6-4C9E-40B9-B9BF-FACEE343782C}" authorId="{DD82B0EF-92B9-81D0-78A9-7C2774B8CDD2}" created="2024-08-09T01:20:20.902">
    <pc:sldMkLst xmlns:pc="http://schemas.microsoft.com/office/powerpoint/2013/main/command">
      <pc:docMk/>
      <pc:sldMk cId="3949185597" sldId="257"/>
    </pc:sldMkLst>
    <p188:txBody>
      <a:bodyPr/>
      <a:lstStyle/>
      <a:p>
        <a:r>
          <a:rPr lang="pt-BR"/>
          <a:t>oi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4A0AF0-B7AC-4E9A-8A47-7CEFEBF9D6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DC5AF22-0AFA-4C44-906B-968B7151ABDA}">
      <dgm:prSet/>
      <dgm:spPr/>
      <dgm:t>
        <a:bodyPr/>
        <a:lstStyle/>
        <a:p>
          <a:r>
            <a:rPr lang="pt-BR"/>
            <a:t>Cria um usuário e cria uma senha;</a:t>
          </a:r>
          <a:endParaRPr lang="en-US"/>
        </a:p>
      </dgm:t>
    </dgm:pt>
    <dgm:pt modelId="{3297207F-9F29-497D-AE1C-AF09B3BA9EB2}" type="parTrans" cxnId="{50E592F1-53D3-427A-866C-1AC4A537A44C}">
      <dgm:prSet/>
      <dgm:spPr/>
      <dgm:t>
        <a:bodyPr/>
        <a:lstStyle/>
        <a:p>
          <a:endParaRPr lang="en-US"/>
        </a:p>
      </dgm:t>
    </dgm:pt>
    <dgm:pt modelId="{FAFE732F-3619-46B0-B834-6B218F0DA8B9}" type="sibTrans" cxnId="{50E592F1-53D3-427A-866C-1AC4A537A44C}">
      <dgm:prSet/>
      <dgm:spPr/>
      <dgm:t>
        <a:bodyPr/>
        <a:lstStyle/>
        <a:p>
          <a:endParaRPr lang="en-US"/>
        </a:p>
      </dgm:t>
    </dgm:pt>
    <dgm:pt modelId="{3A6A396E-63A0-4F2A-B784-745CB52CFB02}">
      <dgm:prSet/>
      <dgm:spPr/>
      <dgm:t>
        <a:bodyPr/>
        <a:lstStyle/>
        <a:p>
          <a:r>
            <a:rPr lang="pt-BR"/>
            <a:t>Escolhe qual categoria você quer jogar;</a:t>
          </a:r>
          <a:endParaRPr lang="en-US"/>
        </a:p>
      </dgm:t>
    </dgm:pt>
    <dgm:pt modelId="{78BF6159-9394-4302-A216-DB8AF33D37D4}" type="parTrans" cxnId="{25F1C8AD-6A14-4F94-BA6F-047129C0C3DC}">
      <dgm:prSet/>
      <dgm:spPr/>
      <dgm:t>
        <a:bodyPr/>
        <a:lstStyle/>
        <a:p>
          <a:endParaRPr lang="en-US"/>
        </a:p>
      </dgm:t>
    </dgm:pt>
    <dgm:pt modelId="{CAC30269-C88C-4ADD-ABB0-2D73682F3C76}" type="sibTrans" cxnId="{25F1C8AD-6A14-4F94-BA6F-047129C0C3DC}">
      <dgm:prSet/>
      <dgm:spPr/>
      <dgm:t>
        <a:bodyPr/>
        <a:lstStyle/>
        <a:p>
          <a:endParaRPr lang="en-US"/>
        </a:p>
      </dgm:t>
    </dgm:pt>
    <dgm:pt modelId="{FF6D487A-4171-4DFF-B647-5919DB49B235}">
      <dgm:prSet/>
      <dgm:spPr/>
      <dgm:t>
        <a:bodyPr/>
        <a:lstStyle/>
        <a:p>
          <a:r>
            <a:rPr lang="pt-BR"/>
            <a:t>Responde às perguntas e no final veja quantos pontos você fez</a:t>
          </a:r>
          <a:endParaRPr lang="en-US"/>
        </a:p>
      </dgm:t>
    </dgm:pt>
    <dgm:pt modelId="{C0AB9258-37DF-4A54-BEC7-84AEABD42398}" type="parTrans" cxnId="{1D09EE2C-47E4-428E-83D5-9554E3BA21AB}">
      <dgm:prSet/>
      <dgm:spPr/>
      <dgm:t>
        <a:bodyPr/>
        <a:lstStyle/>
        <a:p>
          <a:endParaRPr lang="en-US"/>
        </a:p>
      </dgm:t>
    </dgm:pt>
    <dgm:pt modelId="{21FBC879-9464-4555-991B-BB8C05E6563F}" type="sibTrans" cxnId="{1D09EE2C-47E4-428E-83D5-9554E3BA21AB}">
      <dgm:prSet/>
      <dgm:spPr/>
      <dgm:t>
        <a:bodyPr/>
        <a:lstStyle/>
        <a:p>
          <a:endParaRPr lang="en-US"/>
        </a:p>
      </dgm:t>
    </dgm:pt>
    <dgm:pt modelId="{C0D6EB06-3999-4D8E-9E3F-C5DAF05F8AF5}" type="pres">
      <dgm:prSet presAssocID="{9B4A0AF0-B7AC-4E9A-8A47-7CEFEBF9D6D2}" presName="root" presStyleCnt="0">
        <dgm:presLayoutVars>
          <dgm:dir/>
          <dgm:resizeHandles val="exact"/>
        </dgm:presLayoutVars>
      </dgm:prSet>
      <dgm:spPr/>
    </dgm:pt>
    <dgm:pt modelId="{909803F1-0BD4-4036-B124-98B48894DACE}" type="pres">
      <dgm:prSet presAssocID="{FDC5AF22-0AFA-4C44-906B-968B7151ABDA}" presName="compNode" presStyleCnt="0"/>
      <dgm:spPr/>
    </dgm:pt>
    <dgm:pt modelId="{67F613B7-F6AA-4BE0-8D60-623F09850AE9}" type="pres">
      <dgm:prSet presAssocID="{FDC5AF22-0AFA-4C44-906B-968B7151ABDA}" presName="bgRect" presStyleLbl="bgShp" presStyleIdx="0" presStyleCnt="3"/>
      <dgm:spPr/>
    </dgm:pt>
    <dgm:pt modelId="{C5835AAE-7592-4E74-93D6-4BA23F4D4A16}" type="pres">
      <dgm:prSet presAssocID="{FDC5AF22-0AFA-4C44-906B-968B7151AB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bloquear"/>
        </a:ext>
      </dgm:extLst>
    </dgm:pt>
    <dgm:pt modelId="{719B4375-1DF6-44C9-9BB9-F68307778DFA}" type="pres">
      <dgm:prSet presAssocID="{FDC5AF22-0AFA-4C44-906B-968B7151ABDA}" presName="spaceRect" presStyleCnt="0"/>
      <dgm:spPr/>
    </dgm:pt>
    <dgm:pt modelId="{0BC61F9B-351F-420E-8D17-9687A62D8D63}" type="pres">
      <dgm:prSet presAssocID="{FDC5AF22-0AFA-4C44-906B-968B7151ABDA}" presName="parTx" presStyleLbl="revTx" presStyleIdx="0" presStyleCnt="3">
        <dgm:presLayoutVars>
          <dgm:chMax val="0"/>
          <dgm:chPref val="0"/>
        </dgm:presLayoutVars>
      </dgm:prSet>
      <dgm:spPr/>
    </dgm:pt>
    <dgm:pt modelId="{634C1EDE-9CFD-41D4-93E0-689A4AFA7F78}" type="pres">
      <dgm:prSet presAssocID="{FAFE732F-3619-46B0-B834-6B218F0DA8B9}" presName="sibTrans" presStyleCnt="0"/>
      <dgm:spPr/>
    </dgm:pt>
    <dgm:pt modelId="{05CBD83C-5106-485A-8A08-134A39E56FBE}" type="pres">
      <dgm:prSet presAssocID="{3A6A396E-63A0-4F2A-B784-745CB52CFB02}" presName="compNode" presStyleCnt="0"/>
      <dgm:spPr/>
    </dgm:pt>
    <dgm:pt modelId="{734A6BC4-CC53-46B3-B9B6-D70BECE22FDC}" type="pres">
      <dgm:prSet presAssocID="{3A6A396E-63A0-4F2A-B784-745CB52CFB02}" presName="bgRect" presStyleLbl="bgShp" presStyleIdx="1" presStyleCnt="3"/>
      <dgm:spPr/>
    </dgm:pt>
    <dgm:pt modelId="{3D573394-9FF3-4456-9FD2-24A03AC16C73}" type="pres">
      <dgm:prSet presAssocID="{3A6A396E-63A0-4F2A-B784-745CB52CFB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tennis"/>
        </a:ext>
      </dgm:extLst>
    </dgm:pt>
    <dgm:pt modelId="{C719A87A-4BB7-4ED8-A7AB-0DAD6CE55076}" type="pres">
      <dgm:prSet presAssocID="{3A6A396E-63A0-4F2A-B784-745CB52CFB02}" presName="spaceRect" presStyleCnt="0"/>
      <dgm:spPr/>
    </dgm:pt>
    <dgm:pt modelId="{E7AFB672-1A58-4A39-BFD7-047317797F09}" type="pres">
      <dgm:prSet presAssocID="{3A6A396E-63A0-4F2A-B784-745CB52CFB02}" presName="parTx" presStyleLbl="revTx" presStyleIdx="1" presStyleCnt="3">
        <dgm:presLayoutVars>
          <dgm:chMax val="0"/>
          <dgm:chPref val="0"/>
        </dgm:presLayoutVars>
      </dgm:prSet>
      <dgm:spPr/>
    </dgm:pt>
    <dgm:pt modelId="{6FC92F16-B278-47B0-B8F0-BF256F7C1392}" type="pres">
      <dgm:prSet presAssocID="{CAC30269-C88C-4ADD-ABB0-2D73682F3C76}" presName="sibTrans" presStyleCnt="0"/>
      <dgm:spPr/>
    </dgm:pt>
    <dgm:pt modelId="{5C50AC22-0915-4C3A-B598-798A93CC8DBB}" type="pres">
      <dgm:prSet presAssocID="{FF6D487A-4171-4DFF-B647-5919DB49B235}" presName="compNode" presStyleCnt="0"/>
      <dgm:spPr/>
    </dgm:pt>
    <dgm:pt modelId="{D967EC59-A164-4DD4-8751-E343324E5265}" type="pres">
      <dgm:prSet presAssocID="{FF6D487A-4171-4DFF-B647-5919DB49B235}" presName="bgRect" presStyleLbl="bgShp" presStyleIdx="2" presStyleCnt="3"/>
      <dgm:spPr/>
    </dgm:pt>
    <dgm:pt modelId="{97FD6D05-6163-48BA-9274-78177C45673A}" type="pres">
      <dgm:prSet presAssocID="{FF6D487A-4171-4DFF-B647-5919DB49B23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féu"/>
        </a:ext>
      </dgm:extLst>
    </dgm:pt>
    <dgm:pt modelId="{FE2BD351-3AB3-41A4-AE33-DE503DE4C608}" type="pres">
      <dgm:prSet presAssocID="{FF6D487A-4171-4DFF-B647-5919DB49B235}" presName="spaceRect" presStyleCnt="0"/>
      <dgm:spPr/>
    </dgm:pt>
    <dgm:pt modelId="{A074AD44-4957-4847-A48E-9ECFEC54B577}" type="pres">
      <dgm:prSet presAssocID="{FF6D487A-4171-4DFF-B647-5919DB49B23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1B9E822-9B67-4745-93BE-2E448C343743}" type="presOf" srcId="{FF6D487A-4171-4DFF-B647-5919DB49B235}" destId="{A074AD44-4957-4847-A48E-9ECFEC54B577}" srcOrd="0" destOrd="0" presId="urn:microsoft.com/office/officeart/2018/2/layout/IconVerticalSolidList"/>
    <dgm:cxn modelId="{1D09EE2C-47E4-428E-83D5-9554E3BA21AB}" srcId="{9B4A0AF0-B7AC-4E9A-8A47-7CEFEBF9D6D2}" destId="{FF6D487A-4171-4DFF-B647-5919DB49B235}" srcOrd="2" destOrd="0" parTransId="{C0AB9258-37DF-4A54-BEC7-84AEABD42398}" sibTransId="{21FBC879-9464-4555-991B-BB8C05E6563F}"/>
    <dgm:cxn modelId="{5C2E1F50-1E01-4F6F-952B-E2F594487918}" type="presOf" srcId="{FDC5AF22-0AFA-4C44-906B-968B7151ABDA}" destId="{0BC61F9B-351F-420E-8D17-9687A62D8D63}" srcOrd="0" destOrd="0" presId="urn:microsoft.com/office/officeart/2018/2/layout/IconVerticalSolidList"/>
    <dgm:cxn modelId="{02CFF07B-4744-4E7F-B49D-61EC8BEED56F}" type="presOf" srcId="{3A6A396E-63A0-4F2A-B784-745CB52CFB02}" destId="{E7AFB672-1A58-4A39-BFD7-047317797F09}" srcOrd="0" destOrd="0" presId="urn:microsoft.com/office/officeart/2018/2/layout/IconVerticalSolidList"/>
    <dgm:cxn modelId="{25F1C8AD-6A14-4F94-BA6F-047129C0C3DC}" srcId="{9B4A0AF0-B7AC-4E9A-8A47-7CEFEBF9D6D2}" destId="{3A6A396E-63A0-4F2A-B784-745CB52CFB02}" srcOrd="1" destOrd="0" parTransId="{78BF6159-9394-4302-A216-DB8AF33D37D4}" sibTransId="{CAC30269-C88C-4ADD-ABB0-2D73682F3C76}"/>
    <dgm:cxn modelId="{FFB531F0-C030-45D8-BD65-D0E547987373}" type="presOf" srcId="{9B4A0AF0-B7AC-4E9A-8A47-7CEFEBF9D6D2}" destId="{C0D6EB06-3999-4D8E-9E3F-C5DAF05F8AF5}" srcOrd="0" destOrd="0" presId="urn:microsoft.com/office/officeart/2018/2/layout/IconVerticalSolidList"/>
    <dgm:cxn modelId="{50E592F1-53D3-427A-866C-1AC4A537A44C}" srcId="{9B4A0AF0-B7AC-4E9A-8A47-7CEFEBF9D6D2}" destId="{FDC5AF22-0AFA-4C44-906B-968B7151ABDA}" srcOrd="0" destOrd="0" parTransId="{3297207F-9F29-497D-AE1C-AF09B3BA9EB2}" sibTransId="{FAFE732F-3619-46B0-B834-6B218F0DA8B9}"/>
    <dgm:cxn modelId="{B88070D5-6054-4713-91DE-9CACC299C27D}" type="presParOf" srcId="{C0D6EB06-3999-4D8E-9E3F-C5DAF05F8AF5}" destId="{909803F1-0BD4-4036-B124-98B48894DACE}" srcOrd="0" destOrd="0" presId="urn:microsoft.com/office/officeart/2018/2/layout/IconVerticalSolidList"/>
    <dgm:cxn modelId="{0689304E-6646-476D-9F79-F47D00ACE89F}" type="presParOf" srcId="{909803F1-0BD4-4036-B124-98B48894DACE}" destId="{67F613B7-F6AA-4BE0-8D60-623F09850AE9}" srcOrd="0" destOrd="0" presId="urn:microsoft.com/office/officeart/2018/2/layout/IconVerticalSolidList"/>
    <dgm:cxn modelId="{09049BC1-C97D-40BC-B9EB-64981460FD3D}" type="presParOf" srcId="{909803F1-0BD4-4036-B124-98B48894DACE}" destId="{C5835AAE-7592-4E74-93D6-4BA23F4D4A16}" srcOrd="1" destOrd="0" presId="urn:microsoft.com/office/officeart/2018/2/layout/IconVerticalSolidList"/>
    <dgm:cxn modelId="{786F1152-4825-4AE1-965D-4375E2EE3F21}" type="presParOf" srcId="{909803F1-0BD4-4036-B124-98B48894DACE}" destId="{719B4375-1DF6-44C9-9BB9-F68307778DFA}" srcOrd="2" destOrd="0" presId="urn:microsoft.com/office/officeart/2018/2/layout/IconVerticalSolidList"/>
    <dgm:cxn modelId="{941E2400-1B76-4D07-BF60-33117DD990C7}" type="presParOf" srcId="{909803F1-0BD4-4036-B124-98B48894DACE}" destId="{0BC61F9B-351F-420E-8D17-9687A62D8D63}" srcOrd="3" destOrd="0" presId="urn:microsoft.com/office/officeart/2018/2/layout/IconVerticalSolidList"/>
    <dgm:cxn modelId="{0BFDEF6E-79B3-4E56-98EE-EB0B7244BA92}" type="presParOf" srcId="{C0D6EB06-3999-4D8E-9E3F-C5DAF05F8AF5}" destId="{634C1EDE-9CFD-41D4-93E0-689A4AFA7F78}" srcOrd="1" destOrd="0" presId="urn:microsoft.com/office/officeart/2018/2/layout/IconVerticalSolidList"/>
    <dgm:cxn modelId="{BDA2BB57-6A66-4D12-B9AF-DC0796795751}" type="presParOf" srcId="{C0D6EB06-3999-4D8E-9E3F-C5DAF05F8AF5}" destId="{05CBD83C-5106-485A-8A08-134A39E56FBE}" srcOrd="2" destOrd="0" presId="urn:microsoft.com/office/officeart/2018/2/layout/IconVerticalSolidList"/>
    <dgm:cxn modelId="{F7FCCBCB-61B9-457F-8154-AA91AD10D8D5}" type="presParOf" srcId="{05CBD83C-5106-485A-8A08-134A39E56FBE}" destId="{734A6BC4-CC53-46B3-B9B6-D70BECE22FDC}" srcOrd="0" destOrd="0" presId="urn:microsoft.com/office/officeart/2018/2/layout/IconVerticalSolidList"/>
    <dgm:cxn modelId="{D8C366F3-7680-487A-B153-5F51970F2369}" type="presParOf" srcId="{05CBD83C-5106-485A-8A08-134A39E56FBE}" destId="{3D573394-9FF3-4456-9FD2-24A03AC16C73}" srcOrd="1" destOrd="0" presId="urn:microsoft.com/office/officeart/2018/2/layout/IconVerticalSolidList"/>
    <dgm:cxn modelId="{11BE1740-CD79-4328-8D81-16C81B6833FC}" type="presParOf" srcId="{05CBD83C-5106-485A-8A08-134A39E56FBE}" destId="{C719A87A-4BB7-4ED8-A7AB-0DAD6CE55076}" srcOrd="2" destOrd="0" presId="urn:microsoft.com/office/officeart/2018/2/layout/IconVerticalSolidList"/>
    <dgm:cxn modelId="{46F44155-1C9C-4066-8297-BDFD61960673}" type="presParOf" srcId="{05CBD83C-5106-485A-8A08-134A39E56FBE}" destId="{E7AFB672-1A58-4A39-BFD7-047317797F09}" srcOrd="3" destOrd="0" presId="urn:microsoft.com/office/officeart/2018/2/layout/IconVerticalSolidList"/>
    <dgm:cxn modelId="{C7A8A90B-8453-4400-85DC-AEC8A73D7464}" type="presParOf" srcId="{C0D6EB06-3999-4D8E-9E3F-C5DAF05F8AF5}" destId="{6FC92F16-B278-47B0-B8F0-BF256F7C1392}" srcOrd="3" destOrd="0" presId="urn:microsoft.com/office/officeart/2018/2/layout/IconVerticalSolidList"/>
    <dgm:cxn modelId="{EB13DB6E-9121-4FD9-8568-D9CFD2346D3B}" type="presParOf" srcId="{C0D6EB06-3999-4D8E-9E3F-C5DAF05F8AF5}" destId="{5C50AC22-0915-4C3A-B598-798A93CC8DBB}" srcOrd="4" destOrd="0" presId="urn:microsoft.com/office/officeart/2018/2/layout/IconVerticalSolidList"/>
    <dgm:cxn modelId="{962EE4B8-B8D9-49F5-A7DA-4746E895B338}" type="presParOf" srcId="{5C50AC22-0915-4C3A-B598-798A93CC8DBB}" destId="{D967EC59-A164-4DD4-8751-E343324E5265}" srcOrd="0" destOrd="0" presId="urn:microsoft.com/office/officeart/2018/2/layout/IconVerticalSolidList"/>
    <dgm:cxn modelId="{05C0C81A-7662-47E9-9083-1483207D00D5}" type="presParOf" srcId="{5C50AC22-0915-4C3A-B598-798A93CC8DBB}" destId="{97FD6D05-6163-48BA-9274-78177C45673A}" srcOrd="1" destOrd="0" presId="urn:microsoft.com/office/officeart/2018/2/layout/IconVerticalSolidList"/>
    <dgm:cxn modelId="{98DFD504-01A2-4E55-A257-F3581A1488FF}" type="presParOf" srcId="{5C50AC22-0915-4C3A-B598-798A93CC8DBB}" destId="{FE2BD351-3AB3-41A4-AE33-DE503DE4C608}" srcOrd="2" destOrd="0" presId="urn:microsoft.com/office/officeart/2018/2/layout/IconVerticalSolidList"/>
    <dgm:cxn modelId="{E761EFD4-9ED3-4008-938B-246E3CAFC379}" type="presParOf" srcId="{5C50AC22-0915-4C3A-B598-798A93CC8DBB}" destId="{A074AD44-4957-4847-A48E-9ECFEC54B5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613B7-F6AA-4BE0-8D60-623F09850AE9}">
      <dsp:nvSpPr>
        <dsp:cNvPr id="0" name=""/>
        <dsp:cNvSpPr/>
      </dsp:nvSpPr>
      <dsp:spPr>
        <a:xfrm>
          <a:off x="0" y="703"/>
          <a:ext cx="6408738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35AAE-7592-4E74-93D6-4BA23F4D4A16}">
      <dsp:nvSpPr>
        <dsp:cNvPr id="0" name=""/>
        <dsp:cNvSpPr/>
      </dsp:nvSpPr>
      <dsp:spPr>
        <a:xfrm>
          <a:off x="497659" y="370863"/>
          <a:ext cx="904835" cy="904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61F9B-351F-420E-8D17-9687A62D8D63}">
      <dsp:nvSpPr>
        <dsp:cNvPr id="0" name=""/>
        <dsp:cNvSpPr/>
      </dsp:nvSpPr>
      <dsp:spPr>
        <a:xfrm>
          <a:off x="1900154" y="703"/>
          <a:ext cx="4508583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Cria um usuário e cria uma senha;</a:t>
          </a:r>
          <a:endParaRPr lang="en-US" sz="2500" kern="1200"/>
        </a:p>
      </dsp:txBody>
      <dsp:txXfrm>
        <a:off x="1900154" y="703"/>
        <a:ext cx="4508583" cy="1645155"/>
      </dsp:txXfrm>
    </dsp:sp>
    <dsp:sp modelId="{734A6BC4-CC53-46B3-B9B6-D70BECE22FDC}">
      <dsp:nvSpPr>
        <dsp:cNvPr id="0" name=""/>
        <dsp:cNvSpPr/>
      </dsp:nvSpPr>
      <dsp:spPr>
        <a:xfrm>
          <a:off x="0" y="2057147"/>
          <a:ext cx="6408738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573394-9FF3-4456-9FD2-24A03AC16C73}">
      <dsp:nvSpPr>
        <dsp:cNvPr id="0" name=""/>
        <dsp:cNvSpPr/>
      </dsp:nvSpPr>
      <dsp:spPr>
        <a:xfrm>
          <a:off x="497659" y="2427307"/>
          <a:ext cx="904835" cy="904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FB672-1A58-4A39-BFD7-047317797F09}">
      <dsp:nvSpPr>
        <dsp:cNvPr id="0" name=""/>
        <dsp:cNvSpPr/>
      </dsp:nvSpPr>
      <dsp:spPr>
        <a:xfrm>
          <a:off x="1900154" y="2057147"/>
          <a:ext cx="4508583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Escolhe qual categoria você quer jogar;</a:t>
          </a:r>
          <a:endParaRPr lang="en-US" sz="2500" kern="1200"/>
        </a:p>
      </dsp:txBody>
      <dsp:txXfrm>
        <a:off x="1900154" y="2057147"/>
        <a:ext cx="4508583" cy="1645155"/>
      </dsp:txXfrm>
    </dsp:sp>
    <dsp:sp modelId="{D967EC59-A164-4DD4-8751-E343324E5265}">
      <dsp:nvSpPr>
        <dsp:cNvPr id="0" name=""/>
        <dsp:cNvSpPr/>
      </dsp:nvSpPr>
      <dsp:spPr>
        <a:xfrm>
          <a:off x="0" y="4113591"/>
          <a:ext cx="6408738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FD6D05-6163-48BA-9274-78177C45673A}">
      <dsp:nvSpPr>
        <dsp:cNvPr id="0" name=""/>
        <dsp:cNvSpPr/>
      </dsp:nvSpPr>
      <dsp:spPr>
        <a:xfrm>
          <a:off x="497659" y="4483751"/>
          <a:ext cx="904835" cy="904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4AD44-4957-4847-A48E-9ECFEC54B577}">
      <dsp:nvSpPr>
        <dsp:cNvPr id="0" name=""/>
        <dsp:cNvSpPr/>
      </dsp:nvSpPr>
      <dsp:spPr>
        <a:xfrm>
          <a:off x="1900154" y="4113591"/>
          <a:ext cx="4508583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Responde às perguntas e no final veja quantos pontos você fez</a:t>
          </a:r>
          <a:endParaRPr lang="en-US" sz="2500" kern="1200"/>
        </a:p>
      </dsp:txBody>
      <dsp:txXfrm>
        <a:off x="1900154" y="4113591"/>
        <a:ext cx="4508583" cy="1645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9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4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7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6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3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0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5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5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8/8/2024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90844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microsoft.com/office/2018/10/relationships/comments" Target="../comments/modernComment_101_EB63CA3D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DFA9B4-3A47-A133-350E-46B5DB108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0575" y="540000"/>
            <a:ext cx="4500561" cy="4259814"/>
          </a:xfrm>
        </p:spPr>
        <p:txBody>
          <a:bodyPr>
            <a:normAutofit/>
          </a:bodyPr>
          <a:lstStyle/>
          <a:p>
            <a:r>
              <a:rPr lang="pt-BR" dirty="0"/>
              <a:t>QUIZ APP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B3AE11-1AC4-830D-E661-C841BAC49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4988476"/>
            <a:ext cx="4500561" cy="1320249"/>
          </a:xfrm>
        </p:spPr>
        <p:txBody>
          <a:bodyPr>
            <a:normAutofit/>
          </a:bodyPr>
          <a:lstStyle/>
          <a:p>
            <a:r>
              <a:rPr lang="pt-BR" dirty="0"/>
              <a:t>Camilla Piva – Jaqueline Rodrigues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14A0AA1-C9DD-452F-AF3C-8231C0CD8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81A3F73-01DC-494A-B9CC-582418F95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C4A7316-203B-47F8-B448-E54B106DB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DFB6685-5F8D-4A29-9735-BF4667A5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423BDADE-8FF0-0FD3-3D87-A94419111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2" r="28906" b="6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409973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E11E5CC-3C1F-4093-97B6-6433FBF9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8D720AE-B07F-482D-B526-4A9C632DA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76F0BCA-E2AA-4AED-9091-1E820FF25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71D2B33-982E-4EC0-9252-B8A7383C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250D86D-299E-4837-B82C-B97DACC97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74EFAF9-4DE5-4C1F-BF17-0A5930FFF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857D782-AB09-4CB1-A94A-54F935E70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4E95A3B-E29B-40AA-B9DD-FF0BA512F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A71F79C-8170-4729-A592-753969B849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AE5C556-02CA-4512-9F5F-7088484CF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75FD132-C2ED-4807-B2DA-D428F9C4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1967F12-B0C4-4D31-8D63-89945DCD2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3AE797-B7DF-BC61-F4E0-111A2D4D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pt-BR" sz="8100" dirty="0"/>
              <a:t>Como funciona?</a:t>
            </a:r>
          </a:p>
        </p:txBody>
      </p:sp>
      <p:graphicFrame>
        <p:nvGraphicFramePr>
          <p:cNvPr id="25" name="Espaço Reservado para Conteúdo 5">
            <a:extLst>
              <a:ext uri="{FF2B5EF4-FFF2-40B4-BE49-F238E27FC236}">
                <a16:creationId xmlns:a16="http://schemas.microsoft.com/office/drawing/2014/main" id="{A0CA5629-DD68-5619-42B8-874AEF54E7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052140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9185597"/>
      </p:ext>
    </p:extLst>
  </p:cSld>
  <p:clrMapOvr>
    <a:masterClrMapping/>
  </p:clrMapOvr>
  <p:transition spd="slow">
    <p:push dir="u"/>
  </p:transition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38">
            <a:extLst>
              <a:ext uri="{FF2B5EF4-FFF2-40B4-BE49-F238E27FC236}">
                <a16:creationId xmlns:a16="http://schemas.microsoft.com/office/drawing/2014/main" id="{B4F9B187-EC02-44E0-99C7-5D629D664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40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61" name="Rectangle 41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42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43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64" name="Rectangle 49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50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66" name="Rectangle 47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48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Rectangle 46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52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74F812-70BD-CA31-9B95-7E6CC0AC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2186096"/>
          </a:xfrm>
        </p:spPr>
        <p:txBody>
          <a:bodyPr anchor="t">
            <a:normAutofit/>
          </a:bodyPr>
          <a:lstStyle/>
          <a:p>
            <a:r>
              <a:rPr lang="pt-BR" sz="5600"/>
              <a:t>Quais os temas foram usados?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B4E221E-E4F3-4D25-8DC8-8A3D08C83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491700" y="811038"/>
            <a:ext cx="6131951" cy="5783897"/>
            <a:chOff x="4925125" y="3600"/>
            <a:chExt cx="7266875" cy="68544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DCB79C8-6A25-43E7-AC87-D1D7C607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BC8D9-79F4-4665-99B3-4EA1B520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08BC036-0C59-4D8B-8F96-46D122C90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0" name="Picture 34" descr="Lente de câmera">
            <a:extLst>
              <a:ext uri="{FF2B5EF4-FFF2-40B4-BE49-F238E27FC236}">
                <a16:creationId xmlns:a16="http://schemas.microsoft.com/office/drawing/2014/main" id="{F4453EE3-26B4-6434-257F-1D29FF3CDB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69" r="29180" b="-2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71" name="Espaço Reservado para Conteúdo 2">
            <a:extLst>
              <a:ext uri="{FF2B5EF4-FFF2-40B4-BE49-F238E27FC236}">
                <a16:creationId xmlns:a16="http://schemas.microsoft.com/office/drawing/2014/main" id="{A2F4A8AC-BC74-9BF6-719E-06B6B8E0C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pt-BR" sz="2400" dirty="0"/>
              <a:t>As perguntas são relacionadas a esses temas:</a:t>
            </a:r>
          </a:p>
          <a:p>
            <a:endParaRPr lang="pt-BR" sz="2400" dirty="0"/>
          </a:p>
          <a:p>
            <a:r>
              <a:rPr lang="pt-BR" sz="2400" dirty="0"/>
              <a:t>Marvel</a:t>
            </a:r>
          </a:p>
          <a:p>
            <a:r>
              <a:rPr lang="pt-BR" sz="2400" dirty="0"/>
              <a:t>Séries</a:t>
            </a:r>
          </a:p>
          <a:p>
            <a:r>
              <a:rPr lang="pt-BR" sz="2400" dirty="0"/>
              <a:t>Conhecimentos gerais</a:t>
            </a:r>
          </a:p>
        </p:txBody>
      </p:sp>
    </p:spTree>
    <p:extLst>
      <p:ext uri="{BB962C8B-B14F-4D97-AF65-F5344CB8AC3E}">
        <p14:creationId xmlns:p14="http://schemas.microsoft.com/office/powerpoint/2010/main" val="4031354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2FA640-7426-84AD-7319-BA8125D88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pt-BR"/>
              <a:t>Como foi feito?</a:t>
            </a:r>
            <a:endParaRPr lang="pt-BR" dirty="0"/>
          </a:p>
        </p:txBody>
      </p:sp>
      <p:sp>
        <p:nvSpPr>
          <p:cNvPr id="29" name="Espaço Reservado para Conteúdo 2">
            <a:extLst>
              <a:ext uri="{FF2B5EF4-FFF2-40B4-BE49-F238E27FC236}">
                <a16:creationId xmlns:a16="http://schemas.microsoft.com/office/drawing/2014/main" id="{FA8677F8-45B3-67CA-5DD1-D43822AEF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anchor="t">
            <a:normAutofit fontScale="85000" lnSpcReduction="20000"/>
          </a:bodyPr>
          <a:lstStyle/>
          <a:p>
            <a:r>
              <a:rPr lang="pt-BR" sz="2400" dirty="0"/>
              <a:t>Usamos o </a:t>
            </a:r>
            <a:r>
              <a:rPr lang="pt-BR" sz="2400" dirty="0" err="1"/>
              <a:t>React</a:t>
            </a:r>
            <a:r>
              <a:rPr lang="pt-BR" sz="2400" dirty="0"/>
              <a:t> para fazer o quiz;</a:t>
            </a:r>
          </a:p>
          <a:p>
            <a:r>
              <a:rPr lang="pt-BR" sz="2400" dirty="0"/>
              <a:t>Fizemos uma senha para o usuário cadastrado;</a:t>
            </a:r>
          </a:p>
          <a:p>
            <a:r>
              <a:rPr lang="pt-BR" sz="2400" dirty="0"/>
              <a:t>Criamos uma parte separada apenas para o administrador cadastrar as perguntas;</a:t>
            </a:r>
          </a:p>
          <a:p>
            <a:r>
              <a:rPr lang="pt-BR" sz="2400" dirty="0"/>
              <a:t>A linguagem que usamos foi Java Script;</a:t>
            </a:r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00A5F84-BD20-4A3E-81BA-9F4444101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F62F19C-23B5-44FC-88CF-01A43087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82D9667-DCFB-45CA-8EDC-7E5E0EE42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E8752FF-502D-43D5-9828-8C421664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4" name="Picture 4" descr="Script de computador em uma tela">
            <a:extLst>
              <a:ext uri="{FF2B5EF4-FFF2-40B4-BE49-F238E27FC236}">
                <a16:creationId xmlns:a16="http://schemas.microsoft.com/office/drawing/2014/main" id="{E348EC45-DA58-BFC3-CF23-88AAEA2FDB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249" b="-2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54429366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B4F9B187-EC02-44E0-99C7-5D629D664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B4E221E-E4F3-4D25-8DC8-8A3D08C83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491700" y="811038"/>
            <a:ext cx="6131951" cy="5783897"/>
            <a:chOff x="4925125" y="3600"/>
            <a:chExt cx="7266875" cy="685440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DCB79C8-6A25-43E7-AC87-D1D7C607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BABC8D9-79F4-4665-99B3-4EA1B520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08BC036-0C59-4D8B-8F96-46D122C90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5" name="Picture 4" descr="Figura humana em madeira">
            <a:extLst>
              <a:ext uri="{FF2B5EF4-FFF2-40B4-BE49-F238E27FC236}">
                <a16:creationId xmlns:a16="http://schemas.microsoft.com/office/drawing/2014/main" id="{A057A725-7D3D-ACB9-194D-C8FBF7820F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249" b="-2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383FB1-CA14-8F61-EACD-FEC2D90F5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pt-BR" sz="2400" dirty="0"/>
              <a:t>Obrigada pela atenção!!!</a:t>
            </a:r>
          </a:p>
          <a:p>
            <a:endParaRPr lang="pt-BR" sz="2400" dirty="0"/>
          </a:p>
          <a:p>
            <a:r>
              <a:rPr lang="pt-BR" sz="2400" dirty="0"/>
              <a:t>Alguém tem alguma dúvida?</a:t>
            </a:r>
          </a:p>
        </p:txBody>
      </p:sp>
    </p:spTree>
    <p:extLst>
      <p:ext uri="{BB962C8B-B14F-4D97-AF65-F5344CB8AC3E}">
        <p14:creationId xmlns:p14="http://schemas.microsoft.com/office/powerpoint/2010/main" val="1872913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103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Bell MT</vt:lpstr>
      <vt:lpstr>GlowVTI</vt:lpstr>
      <vt:lpstr>QUIZ APP</vt:lpstr>
      <vt:lpstr>Como funciona?</vt:lpstr>
      <vt:lpstr>Quais os temas foram usados?</vt:lpstr>
      <vt:lpstr>Como foi feito?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Danny Piva</dc:creator>
  <cp:lastModifiedBy>Danny Piva</cp:lastModifiedBy>
  <cp:revision>1</cp:revision>
  <dcterms:created xsi:type="dcterms:W3CDTF">2024-08-09T00:01:19Z</dcterms:created>
  <dcterms:modified xsi:type="dcterms:W3CDTF">2024-08-09T01:20:29Z</dcterms:modified>
</cp:coreProperties>
</file>