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F6BDE-F3AE-6AB6-0A02-87C1BF891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87EDD3-D2E2-8F27-6997-2C05A63D9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656288-82D6-EA65-5055-5F308754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9D05E3-3BDD-963F-9B9B-B9456104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CAE38E-0978-DBA6-AEB5-A01305AF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30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D235A-159A-DACF-E897-02BEFBF1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A51F50-1751-634E-03D4-778C46AC5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ABD78D-7DEB-D3B4-3A62-F10AB669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FBA209-CD73-C2B7-E2B9-E3B5FA03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4D48FD-9A2F-C814-9FB1-50BDA8A0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20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7F8992-C17A-4731-8EED-3167C83C5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4623DA-9383-F678-65DD-FD0342EE0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636D6D-5110-10FC-BA9D-D43F44FD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C5CFDB-BCD4-EDEB-44DE-30CF430C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7E326A-B014-3C54-3371-3BDCD734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46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725A9-94F5-7A08-1808-D96C4B0F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66E07F-61C0-A72D-67B1-20A530E6D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A0DAAA-C4DA-D242-8A98-1FC1ACB0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D77C3B-9EDF-D4FC-C0AA-357343A9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FE1CA3-C1C4-C304-E894-447AE9EC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87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9EE72-5038-F3C9-CD1C-656C501DB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260ABD-3AE3-09A4-4F20-FD7129E0E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31FBF4-6000-984C-EC07-006DF4FB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6F4849-ED33-7D29-D5D3-8581BF7A3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E99337-AFB1-8EFA-7C35-95C08CA3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04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88610-8A94-F812-5155-F38EC6A6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C5A312-D237-EF60-9AA3-0522FA65A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6D446D-12DF-5B26-B910-94F95268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3FEDA0-269F-288F-CAD7-C8CA187B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CA6F0D-CCC9-85FB-2CE8-DCFBA171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0F27B2-100F-A21F-B544-64A41655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27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74667-A4D0-D1FE-5246-657DEE2D1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E75CBD-6CF5-A8F8-5EFD-BB81EC03D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7C0CCB-19EE-46CC-BA20-F1CC51507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62E2AC-08E7-4B3D-A971-8706DE25F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4B3D46F-D0B5-3518-9CCB-39932DA9D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D04963A-94D5-F7FD-A939-01F8C61C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87C13A4-7C95-B26B-2CBD-EF237F7F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3620307-8C6D-E051-462F-9BD65871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2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80D4D-FDB8-D696-A81D-9A6E6F39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B1422F-E04B-D1CD-6A93-3C23C1818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28F5D5C-D4E4-5503-42AC-8A30B43D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861353B-B610-9910-0120-ADDCBFB4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56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78AE17-9235-F645-28EB-E82AE942F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B11A44-5FF8-D12C-F4D7-6BD51648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D82544-1B7D-8B3B-1CD1-F3393F72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63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91DE3-74C0-40AF-7E8E-1FC9FA741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51E17B-3ED3-C31F-7C2A-C563CF23F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C6C24E-52B4-092C-3BA6-952029003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B01234-672C-784E-78DB-B8614D0A0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F4D4C9-4FC8-7F44-7D97-874D42B2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0214EC-2782-B15D-4B53-89A17693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52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E3F19-F76F-D41D-4146-05AD4D22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496759F-60BC-16CC-A67C-DDD4DBD16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9D9AFA-C7F7-7DD3-38A5-823E61188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2EBA3D-FB42-069C-521E-8072E6AC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B5CA1E-6603-12F9-DA73-6719EB67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04D24F-BA6A-3A6B-BAEF-4B469A95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51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5912A71-A4E0-C997-1145-1130CB414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A19178-C349-44CA-6200-D269A3F26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BA13CF-26C7-C7B6-ABFB-973DD37C6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C40BAB-4BBE-487A-B4EA-F7AA89592A7F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A2FB35-EB81-CB67-C2F8-C0A98614B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3411B4-5A9C-890D-F48F-0FB8D51C9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52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C6E22A-D6F2-2EF2-AE08-54CCD00AE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2368" y="1877492"/>
            <a:ext cx="4030132" cy="321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Flow-E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6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8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264BCE-FB19-D444-8191-4F39C8B34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Leonardo Assis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Erick Silva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Jaqueline Rodrigues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Camilla Piva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4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027220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 201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Oval 203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Oval 205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19" name="Oval 207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D773FE-4112-5765-2884-D703C3E7F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561" y="482069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Objetivo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3F4AEE-36CE-3C54-92CE-11C427894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050" y="4110229"/>
            <a:ext cx="4508641" cy="11164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Criar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um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aplicativo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facilite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000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compra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roupas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acessórios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marcas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populares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210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12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14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8" name="Oval 217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22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677774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55" name="Rectangle 10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10C526-1295-AF7B-F1D5-ACE28B04F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510803"/>
            <a:ext cx="4069306" cy="53397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significa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Flow-E	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8AF4C0-303E-E81A-AA6F-09327B3EC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417" y="3632200"/>
            <a:ext cx="3336001" cy="23548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Significa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poder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levar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coisas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0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leve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rápido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fácil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através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aplicações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online 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6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5277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C3DDAD-8737-283B-6C20-943895ADB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Publico-Alvo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15B8D0-D757-D594-28AC-B8CE5CC9F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Jovens e adultos conectados que buscam facilidade e rapidez na compra de roupas e acessórios.</a:t>
            </a:r>
          </a:p>
          <a:p>
            <a:r>
              <a:rPr lang="pt-BR" dirty="0">
                <a:solidFill>
                  <a:schemeClr val="bg1"/>
                </a:solidFill>
              </a:rPr>
              <a:t>Pessoas que preferem marcas populares e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reconhecidas</a:t>
            </a:r>
            <a:r>
              <a:rPr lang="pt-BR" dirty="0">
                <a:solidFill>
                  <a:schemeClr val="bg1"/>
                </a:solidFill>
              </a:rPr>
              <a:t> no mercado.</a:t>
            </a:r>
          </a:p>
          <a:p>
            <a:r>
              <a:rPr lang="pt-BR" dirty="0">
                <a:solidFill>
                  <a:schemeClr val="bg1"/>
                </a:solidFill>
              </a:rPr>
              <a:t>Foco em quem valoriza uma experiência de compra fluida e acessível.</a:t>
            </a:r>
          </a:p>
        </p:txBody>
      </p:sp>
    </p:spTree>
    <p:extLst>
      <p:ext uri="{BB962C8B-B14F-4D97-AF65-F5344CB8AC3E}">
        <p14:creationId xmlns:p14="http://schemas.microsoft.com/office/powerpoint/2010/main" val="2295381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BE78F13-9DCF-2ACA-14DC-C5203D8B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Diferenciais</a:t>
            </a:r>
            <a:r>
              <a:rPr lang="pt-BR" dirty="0">
                <a:solidFill>
                  <a:schemeClr val="bg1"/>
                </a:solidFill>
              </a:rPr>
              <a:t> do Flow-e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6C61FE-626C-429E-643B-468FB3971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5"/>
            <a:ext cx="4974771" cy="4436573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Navegação intuitiva e minimalista.</a:t>
            </a:r>
          </a:p>
          <a:p>
            <a:r>
              <a:rPr lang="pt-BR" sz="2400" dirty="0">
                <a:solidFill>
                  <a:schemeClr val="bg1"/>
                </a:solidFill>
              </a:rPr>
              <a:t>Recomendações 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personalizadas</a:t>
            </a:r>
            <a:r>
              <a:rPr lang="pt-BR" sz="2400" dirty="0">
                <a:solidFill>
                  <a:schemeClr val="bg1"/>
                </a:solidFill>
              </a:rPr>
              <a:t> com base em histórico de compras e preferências.</a:t>
            </a:r>
          </a:p>
          <a:p>
            <a:r>
              <a:rPr lang="pt-BR" sz="2400" dirty="0">
                <a:solidFill>
                  <a:schemeClr val="bg1"/>
                </a:solidFill>
              </a:rPr>
              <a:t>Integração com plataformas de pagamento populares e seguras.</a:t>
            </a:r>
          </a:p>
          <a:p>
            <a:r>
              <a:rPr lang="pt-BR" sz="2400" dirty="0">
                <a:solidFill>
                  <a:schemeClr val="bg1"/>
                </a:solidFill>
              </a:rPr>
              <a:t>Atualizações em tempo real sobre novos produtos e promoções.</a:t>
            </a:r>
          </a:p>
        </p:txBody>
      </p:sp>
    </p:spTree>
    <p:extLst>
      <p:ext uri="{BB962C8B-B14F-4D97-AF65-F5344CB8AC3E}">
        <p14:creationId xmlns:p14="http://schemas.microsoft.com/office/powerpoint/2010/main" val="245605155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F1F6CE-E9AE-6D69-1410-933282779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94760" cy="3956690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</a:t>
            </a:r>
          </a:p>
        </p:txBody>
      </p:sp>
      <p:cxnSp>
        <p:nvCxnSpPr>
          <p:cNvPr id="3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B468C1-C4CA-230D-6BCB-BFE7A9E51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50655"/>
            <a:ext cx="5008901" cy="3956690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Catálogo interativo de produtos.</a:t>
            </a:r>
          </a:p>
          <a:p>
            <a:r>
              <a:rPr lang="pt-BR" sz="2000" dirty="0">
                <a:solidFill>
                  <a:schemeClr val="bg1"/>
                </a:solidFill>
              </a:rPr>
              <a:t>Filtro avançado por categoria, tamanho, cor e preço.</a:t>
            </a:r>
          </a:p>
          <a:p>
            <a:r>
              <a:rPr lang="pt-BR" sz="2000" dirty="0">
                <a:solidFill>
                  <a:schemeClr val="bg1"/>
                </a:solidFill>
              </a:rPr>
              <a:t>Opções de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pagamento</a:t>
            </a:r>
            <a:r>
              <a:rPr lang="pt-BR" sz="2000" dirty="0">
                <a:solidFill>
                  <a:schemeClr val="bg1"/>
                </a:solidFill>
              </a:rPr>
              <a:t> simplificadas: cartão, Pix e boleto.</a:t>
            </a:r>
          </a:p>
          <a:p>
            <a:r>
              <a:rPr lang="pt-BR" sz="2000" dirty="0">
                <a:solidFill>
                  <a:schemeClr val="bg1"/>
                </a:solidFill>
              </a:rPr>
              <a:t>Rastreamento de pedidos e notificações em tempo real</a:t>
            </a:r>
          </a:p>
        </p:txBody>
      </p:sp>
    </p:spTree>
    <p:extLst>
      <p:ext uri="{BB962C8B-B14F-4D97-AF65-F5344CB8AC3E}">
        <p14:creationId xmlns:p14="http://schemas.microsoft.com/office/powerpoint/2010/main" val="68575127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2F1A8BB-3A57-03B1-43C8-87131345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pt-BR" sz="4000" b="1" dirty="0"/>
              <a:t>Tecnologias 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Utilizadas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971D2-2D86-75E8-E44F-FDA8E30E9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98602"/>
            <a:ext cx="5276850" cy="4327261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tx1">
                    <a:alpha val="80000"/>
                  </a:schemeClr>
                </a:solidFill>
              </a:rPr>
              <a:t>Desenvolvimento em </a:t>
            </a:r>
            <a:r>
              <a:rPr lang="pt-BR" sz="2400" dirty="0" err="1">
                <a:solidFill>
                  <a:schemeClr val="tx1">
                    <a:alpha val="80000"/>
                  </a:schemeClr>
                </a:solidFill>
              </a:rPr>
              <a:t>React</a:t>
            </a:r>
            <a:r>
              <a:rPr lang="pt-BR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alpha val="80000"/>
                  </a:schemeClr>
                </a:solidFill>
              </a:rPr>
              <a:t>Native</a:t>
            </a:r>
            <a:endParaRPr lang="pt-BR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pt-BR" sz="2400" dirty="0">
                <a:solidFill>
                  <a:schemeClr val="tx1">
                    <a:alpha val="80000"/>
                  </a:schemeClr>
                </a:solidFill>
              </a:rPr>
              <a:t>Back-</a:t>
            </a:r>
            <a:r>
              <a:rPr lang="pt-BR" sz="2400" dirty="0" err="1">
                <a:solidFill>
                  <a:schemeClr val="tx1">
                    <a:alpha val="80000"/>
                  </a:schemeClr>
                </a:solidFill>
              </a:rPr>
              <a:t>end</a:t>
            </a:r>
            <a:r>
              <a:rPr lang="pt-BR" sz="2400" dirty="0">
                <a:solidFill>
                  <a:schemeClr val="tx1">
                    <a:alpha val="80000"/>
                  </a:schemeClr>
                </a:solidFill>
              </a:rPr>
              <a:t> em Node.js</a:t>
            </a:r>
          </a:p>
          <a:p>
            <a:r>
              <a:rPr lang="pt-BR" sz="2400" dirty="0">
                <a:solidFill>
                  <a:schemeClr val="tx1">
                    <a:alpha val="80000"/>
                  </a:schemeClr>
                </a:solidFill>
              </a:rPr>
              <a:t>Banco de dados (Prisma)</a:t>
            </a:r>
          </a:p>
          <a:p>
            <a:r>
              <a:rPr lang="pt-BR" sz="2400" dirty="0">
                <a:solidFill>
                  <a:schemeClr val="tx1">
                    <a:alpha val="80000"/>
                  </a:schemeClr>
                </a:solidFill>
              </a:rPr>
              <a:t>Integração com API de pagamentos</a:t>
            </a:r>
          </a:p>
        </p:txBody>
      </p:sp>
    </p:spTree>
    <p:extLst>
      <p:ext uri="{BB962C8B-B14F-4D97-AF65-F5344CB8AC3E}">
        <p14:creationId xmlns:p14="http://schemas.microsoft.com/office/powerpoint/2010/main" val="427352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ctangle 36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F557F3-A377-E54C-ABF0-4EA314E34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pt-BR" sz="7400">
                <a:solidFill>
                  <a:schemeClr val="bg1"/>
                </a:solidFill>
              </a:rPr>
              <a:t>Como </a:t>
            </a:r>
            <a:r>
              <a:rPr lang="pt-BR" sz="7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</a:t>
            </a:r>
            <a:r>
              <a:rPr lang="pt-BR" sz="7400">
                <a:solidFill>
                  <a:schemeClr val="bg1"/>
                </a:solidFill>
              </a:rPr>
              <a:t> nosso aplicativo:</a:t>
            </a: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7EDA67-C9E6-8365-E941-518384517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1100950"/>
            <a:ext cx="4797909" cy="4462462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Página de cadastro </a:t>
            </a:r>
          </a:p>
          <a:p>
            <a:r>
              <a:rPr lang="pt-BR" sz="2000" dirty="0">
                <a:solidFill>
                  <a:schemeClr val="bg1"/>
                </a:solidFill>
              </a:rPr>
              <a:t>Menu / Catálogos</a:t>
            </a:r>
          </a:p>
          <a:p>
            <a:r>
              <a:rPr lang="pt-BR" sz="2000" dirty="0">
                <a:solidFill>
                  <a:schemeClr val="bg1"/>
                </a:solidFill>
              </a:rPr>
              <a:t>Pagina principal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7657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194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do Office</vt:lpstr>
      <vt:lpstr>Flow-E</vt:lpstr>
      <vt:lpstr>Objetivo </vt:lpstr>
      <vt:lpstr>O que significa Flow-E </vt:lpstr>
      <vt:lpstr>Publico-Alvo</vt:lpstr>
      <vt:lpstr>Diferenciais do Flow-e</vt:lpstr>
      <vt:lpstr>Funcionalidade</vt:lpstr>
      <vt:lpstr>Tecnologias Utilizadas</vt:lpstr>
      <vt:lpstr>Como funciona nosso aplicativo: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 DE ASSIS RISO</dc:creator>
  <cp:lastModifiedBy>CAMILLA PIVA DA SILVA</cp:lastModifiedBy>
  <cp:revision>3</cp:revision>
  <dcterms:created xsi:type="dcterms:W3CDTF">2024-09-20T12:44:53Z</dcterms:created>
  <dcterms:modified xsi:type="dcterms:W3CDTF">2024-09-23T11:13:13Z</dcterms:modified>
</cp:coreProperties>
</file>