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8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7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22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45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0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94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2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4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0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4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BF44-A750-4B01-BE73-2AC652E4CBC7}" type="datetimeFigureOut">
              <a:rPr lang="es-CO" smtClean="0"/>
              <a:t>19/05/2020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683D-7AF3-4A91-B916-C17F079C5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itter sociales ave símbolo | Icono Grati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539750"/>
            <a:ext cx="1165225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 logo | Icono Grati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4" y="2038350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linkedin | Icono Grati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1122363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ogo github | Icono Gratis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6" y="3543299"/>
            <a:ext cx="1458913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cono Linkedin Gratis de Address Book providers in colors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9" y="3619499"/>
            <a:ext cx="1306512" cy="13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 Correo Gratis de Internet and web flat icons free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25185" r="17481" b="25481"/>
          <a:stretch/>
        </p:blipFill>
        <p:spPr bwMode="auto">
          <a:xfrm>
            <a:off x="9686925" y="4038600"/>
            <a:ext cx="13716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me | El Dorado Eventos"/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2" y="2162175"/>
            <a:ext cx="17525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8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ECHEVERRY OLIVEROS</dc:creator>
  <cp:lastModifiedBy>CAMILO ANDRES ECHEVERRY OLIVEROS</cp:lastModifiedBy>
  <cp:revision>5</cp:revision>
  <dcterms:created xsi:type="dcterms:W3CDTF">2020-05-19T03:16:00Z</dcterms:created>
  <dcterms:modified xsi:type="dcterms:W3CDTF">2020-05-20T04:05:04Z</dcterms:modified>
</cp:coreProperties>
</file>