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2"/>
  </p:normalViewPr>
  <p:slideViewPr>
    <p:cSldViewPr snapToGrid="0" snapToObjects="1">
      <p:cViewPr varScale="1">
        <p:scale>
          <a:sx n="133" d="100"/>
          <a:sy n="133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F770F-3EDC-EC40-A5E1-64AB1E669F44}" type="datetimeFigureOut"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E62F9-63D8-B54B-8503-1591A8A521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F52E-77E8-3D48-ADF4-224F60F960D7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3184-3CC3-CF4D-9FED-08DD9134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9592" y="249457"/>
            <a:ext cx="6333423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1 – Build DBG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9593" y="2010082"/>
            <a:ext cx="6333422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2 – Identify repeat nodes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593" y="3769899"/>
            <a:ext cx="6333422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3 – Output quantified graph objects (components, complex bubbles, etc</a:t>
            </a:r>
            <a:r>
              <a:rPr lang="is-IS"/>
              <a:t>…)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49593" y="5520089"/>
            <a:ext cx="6333422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4 – </a:t>
            </a:r>
            <a:r>
              <a:rPr lang="fr-FR"/>
              <a:t>Graph object differential analysis on a complex events perspective</a:t>
            </a: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304547" y="1317464"/>
            <a:ext cx="423511" cy="6360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304547" y="3084495"/>
            <a:ext cx="423511" cy="6360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389570" y="4835894"/>
            <a:ext cx="423511" cy="6360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9592" y="249457"/>
            <a:ext cx="6333423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1 – Build DBG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0792" y="1886552"/>
            <a:ext cx="1004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1/ DBG construction;</a:t>
            </a:r>
          </a:p>
          <a:p>
            <a:r>
              <a:rPr lang="en-US"/>
              <a:t>2/ Get (k+1)-mers (edges) counts per read file;</a:t>
            </a:r>
          </a:p>
        </p:txBody>
      </p:sp>
    </p:spTree>
    <p:extLst>
      <p:ext uri="{BB962C8B-B14F-4D97-AF65-F5344CB8AC3E}">
        <p14:creationId xmlns:p14="http://schemas.microsoft.com/office/powerpoint/2010/main" val="10864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0792" y="1684421"/>
            <a:ext cx="100487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-Currently done reference-based;</a:t>
            </a:r>
          </a:p>
          <a:p>
            <a:endParaRPr lang="en-US"/>
          </a:p>
          <a:p>
            <a:r>
              <a:rPr lang="en-US"/>
              <a:t>-Identifies the unitigs that are due to </a:t>
            </a:r>
            <a:r>
              <a:rPr lang="en-US" b="1" u="sng"/>
              <a:t>genomic</a:t>
            </a:r>
            <a:r>
              <a:rPr lang="en-US"/>
              <a:t> repeats;</a:t>
            </a:r>
          </a:p>
          <a:p>
            <a:r>
              <a:rPr lang="en-US"/>
              <a:t>	-Not ideal, we  want to find unitigs corresponding to transcriptomic repeats;</a:t>
            </a:r>
          </a:p>
          <a:p>
            <a:r>
              <a:rPr lang="en-US"/>
              <a:t>	-Or even further: </a:t>
            </a:r>
            <a:r>
              <a:rPr lang="en-US" b="1" u="sng"/>
              <a:t>repeats that are problematic to the sequenced transcriptome only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-Pipeline:</a:t>
            </a:r>
          </a:p>
          <a:p>
            <a:r>
              <a:rPr lang="en-US"/>
              <a:t>	1/ Align unitigs to the genome using STAR;</a:t>
            </a:r>
          </a:p>
          <a:p>
            <a:r>
              <a:rPr lang="en-US"/>
              <a:t>	2/ Intersect the .bam with UCSC's repeat masker track;</a:t>
            </a:r>
          </a:p>
          <a:p>
            <a:r>
              <a:rPr lang="en-US"/>
              <a:t>	3/ Unitigs having overlaps with repeats of at least 20 bases (by default) are identified as repeat nodes;</a:t>
            </a:r>
          </a:p>
          <a:p>
            <a:r>
              <a:rPr lang="en-US"/>
              <a:t>	4/ Unitigs mapped to too many loci and unmapped unitigs are also identified as repeat nodes;</a:t>
            </a:r>
          </a:p>
          <a:p>
            <a:endParaRPr lang="en-US"/>
          </a:p>
          <a:p>
            <a:r>
              <a:rPr lang="en-US"/>
              <a:t>-TODO:</a:t>
            </a:r>
          </a:p>
          <a:p>
            <a:r>
              <a:rPr lang="en-US"/>
              <a:t>	-Do this in a de-novo way;</a:t>
            </a:r>
          </a:p>
          <a:p>
            <a:r>
              <a:rPr lang="en-US"/>
              <a:t>	-Use machine learning with several features including beta-value, branching concentration, coverage, sequence entropy (what else?) to help on classifying if a node is repeat-induced or not;</a:t>
            </a:r>
          </a:p>
          <a:p>
            <a:r>
              <a:rPr lang="en-US"/>
              <a:t>	-Features extraction (for the current ones) is almost done;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9593" y="239031"/>
            <a:ext cx="6333422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2 – Identify repeat nodes</a:t>
            </a:r>
          </a:p>
        </p:txBody>
      </p:sp>
    </p:spTree>
    <p:extLst>
      <p:ext uri="{BB962C8B-B14F-4D97-AF65-F5344CB8AC3E}">
        <p14:creationId xmlns:p14="http://schemas.microsoft.com/office/powerpoint/2010/main" val="12328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232036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1/ Output the full repeat-free graph (nodes and quantified edges);</a:t>
            </a:r>
          </a:p>
          <a:p>
            <a:endParaRPr lang="en-US"/>
          </a:p>
          <a:p>
            <a:r>
              <a:rPr lang="en-US"/>
              <a:t>2/ Output all the uncompressed components of the graph </a:t>
            </a:r>
            <a:r>
              <a:rPr lang="en-US"/>
              <a:t>(nodes and quantified edges);</a:t>
            </a:r>
          </a:p>
          <a:p>
            <a:r>
              <a:rPr lang="en-US"/>
              <a:t>	-This was based on the hypothesis that removing repeat-induced untigis would disconnect the graph into several components, one for each gene, or gene family;</a:t>
            </a:r>
          </a:p>
          <a:p>
            <a:endParaRPr lang="en-US"/>
          </a:p>
          <a:p>
            <a:r>
              <a:rPr lang="en-US"/>
              <a:t>3/ Compress the components of the graph in a sequence-based way;</a:t>
            </a:r>
          </a:p>
          <a:p>
            <a:r>
              <a:rPr lang="en-US"/>
              <a:t>	-Bad algorithm for now:</a:t>
            </a:r>
          </a:p>
          <a:p>
            <a:r>
              <a:rPr lang="en-US"/>
              <a:t>		1/ List all paths from any source to any target in the component;</a:t>
            </a:r>
          </a:p>
          <a:p>
            <a:r>
              <a:rPr lang="en-US"/>
              <a:t>		2/ Transform all paths in sequences;</a:t>
            </a:r>
          </a:p>
          <a:p>
            <a:r>
              <a:rPr lang="en-US"/>
              <a:t>		3/ Cluster the sequences (very similar sequences are clustered together);</a:t>
            </a:r>
          </a:p>
          <a:p>
            <a:r>
              <a:rPr lang="en-US"/>
              <a:t>		4/ For each cluster, get the most k-mer covered sequence as representative;</a:t>
            </a:r>
          </a:p>
          <a:p>
            <a:r>
              <a:rPr lang="en-US"/>
              <a:t>		5/ Build the DBG of the representative sequences;</a:t>
            </a:r>
          </a:p>
          <a:p>
            <a:r>
              <a:rPr lang="en-US"/>
              <a:t>		6/ Output the compressed components;</a:t>
            </a:r>
          </a:p>
          <a:p>
            <a:r>
              <a:rPr lang="en-US"/>
              <a:t>			-Edge requantification not yet done;</a:t>
            </a:r>
          </a:p>
          <a:p>
            <a:r>
              <a:rPr lang="en-US"/>
              <a:t>		-Bad algorithm because in some components with some hundreds nodes, we can have millions paths and this would take too, too much time</a:t>
            </a:r>
            <a:r>
              <a:rPr lang="is-IS"/>
              <a:t>…</a:t>
            </a:r>
          </a:p>
          <a:p>
            <a:r>
              <a:rPr lang="is-IS"/>
              <a:t>		-Fall back to simpler methods like 4 nodes compression? Iterative approach? Is this really needed?</a:t>
            </a:r>
          </a:p>
          <a:p>
            <a:endParaRPr lang="is-IS"/>
          </a:p>
          <a:p>
            <a:r>
              <a:rPr lang="is-IS"/>
              <a:t>4/ We used to also find and output complex bubbles in each component... But not anymore, I don’t remember why...</a:t>
            </a:r>
            <a:endParaRPr lang="en-US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78468" y="121925"/>
            <a:ext cx="6333422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3 – Output quantified graph objects (components, complex bubbles, etc</a:t>
            </a:r>
            <a:r>
              <a:rPr lang="is-IS"/>
              <a:t>…)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0792" y="1886552"/>
            <a:ext cx="1004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???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9593" y="226179"/>
            <a:ext cx="6333422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4 – </a:t>
            </a:r>
            <a:r>
              <a:rPr lang="fr-FR"/>
              <a:t>Graph object differential analysis on a complex events perspective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142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2018-09-19T12:05:38Z</cp:lastPrinted>
  <dcterms:created xsi:type="dcterms:W3CDTF">2018-09-19T11:11:07Z</dcterms:created>
  <dcterms:modified xsi:type="dcterms:W3CDTF">2018-09-19T15:22:34Z</dcterms:modified>
</cp:coreProperties>
</file>