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77"/>
    <p:restoredTop sz="94674"/>
  </p:normalViewPr>
  <p:slideViewPr>
    <p:cSldViewPr snapToGrid="0" snapToObjects="1">
      <p:cViewPr varScale="1">
        <p:scale>
          <a:sx n="42" d="100"/>
          <a:sy n="42" d="100"/>
        </p:scale>
        <p:origin x="6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4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5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1E0BA4-1FC4-2442-AA54-3F1B3606D23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985214-0CA9-614D-9B0A-E3085321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AEA2-9791-A442-81BC-F0077A3E6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 Analytics</a:t>
            </a:r>
            <a:br>
              <a:rPr lang="en-US" dirty="0"/>
            </a:br>
            <a:r>
              <a:rPr lang="en-US" sz="2800" dirty="0"/>
              <a:t>Nike and Adidas</a:t>
            </a:r>
          </a:p>
        </p:txBody>
      </p:sp>
    </p:spTree>
    <p:extLst>
      <p:ext uri="{BB962C8B-B14F-4D97-AF65-F5344CB8AC3E}">
        <p14:creationId xmlns:p14="http://schemas.microsoft.com/office/powerpoint/2010/main" val="335916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D60F-2A94-AB4A-B6BB-B6AC02DA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Tweets using </a:t>
            </a:r>
            <a:r>
              <a:rPr lang="en-US" dirty="0" err="1"/>
              <a:t>twitteR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1C9E-4333-6C41-BD4A-F2DBF67F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Authenticate Twitter Account</a:t>
            </a:r>
            <a:endParaRPr lang="en-US" dirty="0"/>
          </a:p>
          <a:p>
            <a:r>
              <a:rPr lang="en-US" dirty="0" err="1"/>
              <a:t>setup_twitter_oauth</a:t>
            </a:r>
            <a:r>
              <a:rPr lang="en-US" dirty="0"/>
              <a:t>(</a:t>
            </a:r>
            <a:r>
              <a:rPr lang="en-US" dirty="0" err="1"/>
              <a:t>consumerKey</a:t>
            </a:r>
            <a:r>
              <a:rPr lang="en-US" dirty="0"/>
              <a:t>, </a:t>
            </a:r>
            <a:r>
              <a:rPr lang="en-US" dirty="0" err="1"/>
              <a:t>consumerSecret</a:t>
            </a:r>
            <a:r>
              <a:rPr lang="en-US" dirty="0"/>
              <a:t>,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accessSecret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Search </a:t>
            </a:r>
            <a:r>
              <a:rPr lang="en-US" b="1" dirty="0" err="1"/>
              <a:t>adidas</a:t>
            </a:r>
            <a:r>
              <a:rPr lang="en-US" b="1" dirty="0"/>
              <a:t> and </a:t>
            </a:r>
            <a:r>
              <a:rPr lang="en-US" b="1" dirty="0" err="1"/>
              <a:t>nike</a:t>
            </a:r>
            <a:r>
              <a:rPr lang="en-US" b="1" dirty="0"/>
              <a:t> on twitter</a:t>
            </a:r>
          </a:p>
          <a:p>
            <a:r>
              <a:rPr lang="en-US" dirty="0" err="1"/>
              <a:t>adidas.list</a:t>
            </a:r>
            <a:r>
              <a:rPr lang="en-US" dirty="0"/>
              <a:t> &lt;- </a:t>
            </a:r>
            <a:r>
              <a:rPr lang="en-US" dirty="0" err="1"/>
              <a:t>searchTwitter</a:t>
            </a:r>
            <a:r>
              <a:rPr lang="en-US" dirty="0"/>
              <a:t>("#</a:t>
            </a:r>
            <a:r>
              <a:rPr lang="en-US" dirty="0" err="1"/>
              <a:t>adidas</a:t>
            </a:r>
            <a:r>
              <a:rPr lang="en-US" dirty="0"/>
              <a:t>", n=500)</a:t>
            </a:r>
          </a:p>
          <a:p>
            <a:r>
              <a:rPr lang="en-US" dirty="0"/>
              <a:t> </a:t>
            </a:r>
            <a:r>
              <a:rPr lang="en-US" dirty="0" err="1"/>
              <a:t>nike.list</a:t>
            </a:r>
            <a:r>
              <a:rPr lang="en-US" dirty="0"/>
              <a:t> &lt;- </a:t>
            </a:r>
            <a:r>
              <a:rPr lang="en-US" dirty="0" err="1"/>
              <a:t>searchTwitter</a:t>
            </a:r>
            <a:r>
              <a:rPr lang="en-US" dirty="0"/>
              <a:t>("#</a:t>
            </a:r>
            <a:r>
              <a:rPr lang="en-US" dirty="0" err="1"/>
              <a:t>nike</a:t>
            </a:r>
            <a:r>
              <a:rPr lang="en-US" dirty="0"/>
              <a:t>", n=500)</a:t>
            </a:r>
          </a:p>
        </p:txBody>
      </p:sp>
    </p:spTree>
    <p:extLst>
      <p:ext uri="{BB962C8B-B14F-4D97-AF65-F5344CB8AC3E}">
        <p14:creationId xmlns:p14="http://schemas.microsoft.com/office/powerpoint/2010/main" val="219051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A456-051D-884D-8647-EB33E6C0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score words using opinion lexicon by Hu and Liu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AFAB5-D1DF-4F74-BE62-A0AC04A6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942" y="958053"/>
            <a:ext cx="7983794" cy="45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A456-051D-884D-8647-EB33E6C0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sentiment – Adidas VS Nike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7EE39-3BD7-4D9D-A6A5-C139D831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43" y="623118"/>
            <a:ext cx="8643858" cy="55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A456-051D-884D-8647-EB33E6C0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a single twitter score for comparison with asci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B8ED5-F7DD-9043-8155-C23C56C6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93" y="838295"/>
            <a:ext cx="6238328" cy="27759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44A33B-FB51-0C4F-BF65-0DEBEBD6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799490"/>
            <a:ext cx="7315200" cy="21852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Use only the extreme tweets (highly positive and highly negative)</a:t>
            </a:r>
            <a:endParaRPr lang="en-US" dirty="0"/>
          </a:p>
          <a:p>
            <a:r>
              <a:rPr lang="en-US" dirty="0"/>
              <a:t>Highly positive are those with scores &gt;=2 and highly negative are those with scores &lt;=2</a:t>
            </a:r>
          </a:p>
          <a:p>
            <a:pPr marL="0" indent="0">
              <a:buNone/>
            </a:pPr>
            <a:r>
              <a:rPr lang="en-US" b="1" dirty="0"/>
              <a:t>Get the overall score</a:t>
            </a:r>
          </a:p>
          <a:p>
            <a:r>
              <a:rPr lang="en-US" dirty="0"/>
              <a:t>Highly positive score / highly positive score + highly negative score</a:t>
            </a:r>
          </a:p>
        </p:txBody>
      </p:sp>
    </p:spTree>
    <p:extLst>
      <p:ext uri="{BB962C8B-B14F-4D97-AF65-F5344CB8AC3E}">
        <p14:creationId xmlns:p14="http://schemas.microsoft.com/office/powerpoint/2010/main" val="39080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A456-051D-884D-8647-EB33E6C0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ASCI score with twitter sentiment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B3C6E-5CDE-4299-A1B4-86D1D305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02" y="411480"/>
            <a:ext cx="7015998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8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A456-051D-884D-8647-EB33E6C0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Nike VS Adidas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76218-FD71-1B40-815B-1DFD48D4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640B77-E769-E345-93E7-6BCCEE54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Adidas has a higher percentage of highly positive tweets compared to Nike.</a:t>
            </a:r>
            <a:endParaRPr lang="en-US" dirty="0"/>
          </a:p>
          <a:p>
            <a:r>
              <a:rPr lang="en-US" dirty="0"/>
              <a:t>Nike has a score of 71 compared to Adidas which has a score of 84.</a:t>
            </a:r>
          </a:p>
          <a:p>
            <a:pPr marL="0" indent="0">
              <a:buNone/>
            </a:pPr>
            <a:r>
              <a:rPr lang="en-US" b="1" dirty="0"/>
              <a:t>This </a:t>
            </a:r>
            <a:r>
              <a:rPr lang="en-SG" b="1" dirty="0"/>
              <a:t>supports that Nike having a lower ACSI score compared to Adidas.</a:t>
            </a:r>
          </a:p>
          <a:p>
            <a:r>
              <a:rPr lang="en-US" dirty="0"/>
              <a:t>Nike has a ACSI score of 79 while Adidas has a ACSI score of 81.</a:t>
            </a:r>
          </a:p>
          <a:p>
            <a:pPr marL="0" indent="0">
              <a:buNone/>
            </a:pPr>
            <a:r>
              <a:rPr lang="en-SG" b="1" dirty="0"/>
              <a:t>Insights</a:t>
            </a:r>
          </a:p>
          <a:p>
            <a:r>
              <a:rPr lang="en-SG" dirty="0"/>
              <a:t>Tweets were crawled during World Cup 2018. While Nike offers a </a:t>
            </a:r>
            <a:r>
              <a:rPr lang="en-SG" dirty="0" err="1"/>
              <a:t>mpre</a:t>
            </a:r>
            <a:r>
              <a:rPr lang="en-SG" dirty="0"/>
              <a:t> appealing range of athletic wear,  Adidas exceeds Nike in football jerseys and athletic shoes.</a:t>
            </a:r>
            <a:endParaRPr lang="en-SG" b="1" dirty="0"/>
          </a:p>
          <a:p>
            <a:pPr marL="0" indent="0">
              <a:buNone/>
            </a:pPr>
            <a:r>
              <a:rPr lang="en-SG" b="1" dirty="0"/>
              <a:t>Minimal differences between Twitter and ACSI scores. </a:t>
            </a:r>
          </a:p>
          <a:p>
            <a:r>
              <a:rPr lang="en-SG" dirty="0"/>
              <a:t>Our analysis is based on a sample of 500 tweets while ACSI analysis is based on a bigger population size.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F47-1496-4A08-B830-01B15BF3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Limitations in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A407-5426-483E-9C46-1DA72E21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Minimal differences between Twitter and ACSI scores. </a:t>
            </a:r>
          </a:p>
          <a:p>
            <a:r>
              <a:rPr lang="en-SG" dirty="0"/>
              <a:t>Our analysis is based on a sample of 500 tweets while ACSI analysis is based on a bigger population size.</a:t>
            </a:r>
          </a:p>
          <a:p>
            <a:pPr marL="0" indent="0">
              <a:buNone/>
            </a:pPr>
            <a:r>
              <a:rPr lang="en-SG" b="1" dirty="0"/>
              <a:t>Did not use  language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As a result, a few tweets were left out .</a:t>
            </a:r>
          </a:p>
          <a:p>
            <a:pPr marL="0" indent="0">
              <a:buNone/>
            </a:pPr>
            <a:r>
              <a:rPr lang="en-SG" b="1" dirty="0"/>
              <a:t>No analysis of emoticons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02278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{C53F9FF2-B92F-AB4F-B304-13F722E05FC9}tf10001124</Template>
  <TotalTime>83</TotalTime>
  <Words>312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Social Media Analytics Nike and Adidas</vt:lpstr>
      <vt:lpstr>Mining Tweets using twitteR library</vt:lpstr>
      <vt:lpstr>Function to score words using opinion lexicon by Hu and Liu </vt:lpstr>
      <vt:lpstr>Histogram of sentiment – Adidas VS Nike</vt:lpstr>
      <vt:lpstr>To get a single twitter score for comparison with asci score</vt:lpstr>
      <vt:lpstr>Comparing ASCI score with twitter sentiment score</vt:lpstr>
      <vt:lpstr>Analysis of Nike VS Adidas</vt:lpstr>
      <vt:lpstr>Limitations in 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Cammi</dc:creator>
  <cp:lastModifiedBy>innocent</cp:lastModifiedBy>
  <cp:revision>7</cp:revision>
  <dcterms:created xsi:type="dcterms:W3CDTF">2018-07-07T05:31:27Z</dcterms:created>
  <dcterms:modified xsi:type="dcterms:W3CDTF">2018-07-26T03:44:47Z</dcterms:modified>
</cp:coreProperties>
</file>