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19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9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9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9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8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1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78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103631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2906718"/>
            <a:ext cx="103631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97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9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9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90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988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58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18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78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9764" indent="0">
              <a:buNone/>
              <a:defRPr sz="2000" b="1"/>
            </a:lvl2pPr>
            <a:lvl3pPr marL="919526" indent="0">
              <a:buNone/>
              <a:defRPr sz="1800" b="1"/>
            </a:lvl3pPr>
            <a:lvl4pPr marL="1379290" indent="0">
              <a:buNone/>
              <a:defRPr sz="1600" b="1"/>
            </a:lvl4pPr>
            <a:lvl5pPr marL="1839053" indent="0">
              <a:buNone/>
              <a:defRPr sz="1600" b="1"/>
            </a:lvl5pPr>
            <a:lvl6pPr marL="2298817" indent="0">
              <a:buNone/>
              <a:defRPr sz="1600" b="1"/>
            </a:lvl6pPr>
            <a:lvl7pPr marL="2758580" indent="0">
              <a:buNone/>
              <a:defRPr sz="1600" b="1"/>
            </a:lvl7pPr>
            <a:lvl8pPr marL="3218344" indent="0">
              <a:buNone/>
              <a:defRPr sz="1600" b="1"/>
            </a:lvl8pPr>
            <a:lvl9pPr marL="36781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9764" indent="0">
              <a:buNone/>
              <a:defRPr sz="2000" b="1"/>
            </a:lvl2pPr>
            <a:lvl3pPr marL="919526" indent="0">
              <a:buNone/>
              <a:defRPr sz="1800" b="1"/>
            </a:lvl3pPr>
            <a:lvl4pPr marL="1379290" indent="0">
              <a:buNone/>
              <a:defRPr sz="1600" b="1"/>
            </a:lvl4pPr>
            <a:lvl5pPr marL="1839053" indent="0">
              <a:buNone/>
              <a:defRPr sz="1600" b="1"/>
            </a:lvl5pPr>
            <a:lvl6pPr marL="2298817" indent="0">
              <a:buNone/>
              <a:defRPr sz="1600" b="1"/>
            </a:lvl6pPr>
            <a:lvl7pPr marL="2758580" indent="0">
              <a:buNone/>
              <a:defRPr sz="1600" b="1"/>
            </a:lvl7pPr>
            <a:lvl8pPr marL="3218344" indent="0">
              <a:buNone/>
              <a:defRPr sz="1600" b="1"/>
            </a:lvl8pPr>
            <a:lvl9pPr marL="36781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9764" indent="0">
              <a:buNone/>
              <a:defRPr sz="1200"/>
            </a:lvl2pPr>
            <a:lvl3pPr marL="919526" indent="0">
              <a:buNone/>
              <a:defRPr sz="1000"/>
            </a:lvl3pPr>
            <a:lvl4pPr marL="1379290" indent="0">
              <a:buNone/>
              <a:defRPr sz="900"/>
            </a:lvl4pPr>
            <a:lvl5pPr marL="1839053" indent="0">
              <a:buNone/>
              <a:defRPr sz="900"/>
            </a:lvl5pPr>
            <a:lvl6pPr marL="2298817" indent="0">
              <a:buNone/>
              <a:defRPr sz="900"/>
            </a:lvl6pPr>
            <a:lvl7pPr marL="2758580" indent="0">
              <a:buNone/>
              <a:defRPr sz="900"/>
            </a:lvl7pPr>
            <a:lvl8pPr marL="3218344" indent="0">
              <a:buNone/>
              <a:defRPr sz="900"/>
            </a:lvl8pPr>
            <a:lvl9pPr marL="36781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9764" indent="0">
              <a:buNone/>
              <a:defRPr sz="2800"/>
            </a:lvl2pPr>
            <a:lvl3pPr marL="919526" indent="0">
              <a:buNone/>
              <a:defRPr sz="2400"/>
            </a:lvl3pPr>
            <a:lvl4pPr marL="1379290" indent="0">
              <a:buNone/>
              <a:defRPr sz="2000"/>
            </a:lvl4pPr>
            <a:lvl5pPr marL="1839053" indent="0">
              <a:buNone/>
              <a:defRPr sz="2000"/>
            </a:lvl5pPr>
            <a:lvl6pPr marL="2298817" indent="0">
              <a:buNone/>
              <a:defRPr sz="2000"/>
            </a:lvl6pPr>
            <a:lvl7pPr marL="2758580" indent="0">
              <a:buNone/>
              <a:defRPr sz="2000"/>
            </a:lvl7pPr>
            <a:lvl8pPr marL="3218344" indent="0">
              <a:buNone/>
              <a:defRPr sz="2000"/>
            </a:lvl8pPr>
            <a:lvl9pPr marL="367810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9764" indent="0">
              <a:buNone/>
              <a:defRPr sz="1200"/>
            </a:lvl2pPr>
            <a:lvl3pPr marL="919526" indent="0">
              <a:buNone/>
              <a:defRPr sz="1000"/>
            </a:lvl3pPr>
            <a:lvl4pPr marL="1379290" indent="0">
              <a:buNone/>
              <a:defRPr sz="900"/>
            </a:lvl4pPr>
            <a:lvl5pPr marL="1839053" indent="0">
              <a:buNone/>
              <a:defRPr sz="900"/>
            </a:lvl5pPr>
            <a:lvl6pPr marL="2298817" indent="0">
              <a:buNone/>
              <a:defRPr sz="900"/>
            </a:lvl6pPr>
            <a:lvl7pPr marL="2758580" indent="0">
              <a:buNone/>
              <a:defRPr sz="900"/>
            </a:lvl7pPr>
            <a:lvl8pPr marL="3218344" indent="0">
              <a:buNone/>
              <a:defRPr sz="900"/>
            </a:lvl8pPr>
            <a:lvl9pPr marL="36781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</p:spPr>
        <p:txBody>
          <a:bodyPr vert="horz" lIns="367810" tIns="183904" rIns="367810" bIns="1839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5"/>
            <a:ext cx="10972801" cy="4525963"/>
          </a:xfrm>
          <a:prstGeom prst="rect">
            <a:avLst/>
          </a:prstGeom>
        </p:spPr>
        <p:txBody>
          <a:bodyPr vert="horz" lIns="367810" tIns="183904" rIns="367810" bIns="1839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367810" tIns="183904" rIns="367810" bIns="1839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367810" tIns="183904" rIns="367810" bIns="1839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367810" tIns="183904" rIns="367810" bIns="1839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9526" rtl="0" eaLnBrk="1" latinLnBrk="0" hangingPunct="1">
        <a:spcBef>
          <a:spcPct val="0"/>
        </a:spcBef>
        <a:buNone/>
        <a:defRPr sz="4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823" indent="-344823" algn="l" defTabSz="9195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116" indent="-287352" algn="l" defTabSz="9195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09" indent="-229882" algn="l" defTabSz="9195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171" indent="-229882" algn="l" defTabSz="9195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8935" indent="-229882" algn="l" defTabSz="9195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8698" indent="-229882" algn="l" defTabSz="9195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8462" indent="-229882" algn="l" defTabSz="9195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48225" indent="-229882" algn="l" defTabSz="9195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07989" indent="-229882" algn="l" defTabSz="9195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9764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9526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290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9053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817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580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8344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8106" algn="l" defTabSz="9195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67200" y="304801"/>
            <a:ext cx="3200401" cy="32004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953" tIns="45976" rIns="91953" bIns="45976" rtlCol="0" anchor="ctr"/>
          <a:lstStyle/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and crisp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content simple and to the point</a:t>
            </a:r>
          </a:p>
          <a:p>
            <a:pPr algn="ctr" defTabSz="919526"/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21000" y="2590801"/>
            <a:ext cx="3200401" cy="3200400"/>
          </a:xfrm>
          <a:prstGeom prst="ellipse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953" tIns="45976" rIns="91953" bIns="45976" rtlCol="0" anchor="ctr"/>
          <a:lstStyle/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of the 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and 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information</a:t>
            </a:r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57800" y="2743200"/>
            <a:ext cx="3200401" cy="320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953" tIns="45976" rIns="91953" bIns="45976" rtlCol="0" anchor="ctr"/>
          <a:lstStyle/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 and understanding</a:t>
            </a:r>
          </a:p>
          <a:p>
            <a:pPr algn="ctr" defTabSz="919526">
              <a:lnSpc>
                <a:spcPct val="107000"/>
              </a:lnSpc>
              <a:spcAft>
                <a:spcPts val="20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language conversational and less formal to seem very natural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085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Lyonel Mascarenhas</dc:creator>
  <cp:lastModifiedBy>Lyonel Mascarenhas</cp:lastModifiedBy>
  <cp:revision>1</cp:revision>
  <dcterms:created xsi:type="dcterms:W3CDTF">2023-01-18T02:28:06Z</dcterms:created>
  <dcterms:modified xsi:type="dcterms:W3CDTF">2023-01-18T02:28:33Z</dcterms:modified>
</cp:coreProperties>
</file>