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5" d="100"/>
          <a:sy n="45" d="100"/>
        </p:scale>
        <p:origin x="280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image" Target="../media/image2.svg"/><Relationship Id="rId16" Type="http://schemas.openxmlformats.org/officeDocument/2006/relationships/image" Target="../media/image16.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image" Target="../media/image2.svg"/><Relationship Id="rId16" Type="http://schemas.openxmlformats.org/officeDocument/2006/relationships/image" Target="../media/image16.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E384BA-7389-480B-8114-A2F08F1D345D}" type="doc">
      <dgm:prSet loTypeId="urn:microsoft.com/office/officeart/2008/layout/AlternatingPictureBlocks" loCatId="list" qsTypeId="urn:microsoft.com/office/officeart/2005/8/quickstyle/simple1" qsCatId="simple" csTypeId="urn:microsoft.com/office/officeart/2005/8/colors/colorful4" csCatId="colorful" phldr="1"/>
      <dgm:spPr/>
    </dgm:pt>
    <dgm:pt modelId="{26FD0238-B6CC-4001-BCD7-7BB94EFCE8F9}">
      <dgm:prSet phldrT="[Text]"/>
      <dgm:spPr/>
      <dgm:t>
        <a:bodyPr/>
        <a:lstStyle/>
        <a:p>
          <a:r>
            <a:rPr lang="en-US" b="1" dirty="0"/>
            <a:t>Audience</a:t>
          </a:r>
          <a:endParaRPr lang="en-IN" b="1" dirty="0"/>
        </a:p>
        <a:p>
          <a:r>
            <a:rPr lang="en-US" dirty="0"/>
            <a:t>Consider the audience that you are writing the content for. What is their profession? Are they working part-time or full-time? And they looking at your content in leisure or for a specific objective? All these questions will help you define your audience and refine your content.</a:t>
          </a:r>
          <a:endParaRPr lang="en-IN" dirty="0"/>
        </a:p>
      </dgm:t>
    </dgm:pt>
    <dgm:pt modelId="{3F239137-3C53-4982-9C2C-C61956DA1B62}" type="sibTrans" cxnId="{0DB4A54F-FB49-41A3-85E9-D4B5C619082E}">
      <dgm:prSet/>
      <dgm:spPr/>
      <dgm:t>
        <a:bodyPr/>
        <a:lstStyle/>
        <a:p>
          <a:endParaRPr lang="en-IN"/>
        </a:p>
      </dgm:t>
    </dgm:pt>
    <dgm:pt modelId="{67C2FA35-5C5B-4027-851B-793DA164D2A2}" type="parTrans" cxnId="{0DB4A54F-FB49-41A3-85E9-D4B5C619082E}">
      <dgm:prSet/>
      <dgm:spPr/>
      <dgm:t>
        <a:bodyPr/>
        <a:lstStyle/>
        <a:p>
          <a:endParaRPr lang="en-IN"/>
        </a:p>
      </dgm:t>
    </dgm:pt>
    <dgm:pt modelId="{B7DBDCB9-67ED-4BF0-B25B-8A3B436068F9}">
      <dgm:prSet phldrT="[Text]"/>
      <dgm:spPr/>
      <dgm:t>
        <a:bodyPr/>
        <a:lstStyle/>
        <a:p>
          <a:r>
            <a:rPr lang="en-US" b="1" dirty="0"/>
            <a:t>Need of audience</a:t>
          </a:r>
          <a:br>
            <a:rPr lang="en-US" b="1" dirty="0"/>
          </a:br>
          <a:r>
            <a:rPr lang="en-US" dirty="0"/>
            <a:t>There are multiple reasons why the audience will read your content. Are they trying to learn something new? Are they setting up something new? Are they trying to troubleshoot a specific issue with the help of your content? Answering these questions will help to answer the needs to the audience in the content.</a:t>
          </a:r>
          <a:endParaRPr lang="en-IN" dirty="0"/>
        </a:p>
      </dgm:t>
    </dgm:pt>
    <dgm:pt modelId="{B907A9B1-45B3-4990-B5DA-9CA6D7563187}" type="sibTrans" cxnId="{125BF469-521C-49CC-8BD4-207C4E641403}">
      <dgm:prSet/>
      <dgm:spPr/>
      <dgm:t>
        <a:bodyPr/>
        <a:lstStyle/>
        <a:p>
          <a:endParaRPr lang="en-IN"/>
        </a:p>
      </dgm:t>
    </dgm:pt>
    <dgm:pt modelId="{41FCB9B4-50ED-4470-81A7-8E7131028D09}" type="parTrans" cxnId="{125BF469-521C-49CC-8BD4-207C4E641403}">
      <dgm:prSet/>
      <dgm:spPr/>
      <dgm:t>
        <a:bodyPr/>
        <a:lstStyle/>
        <a:p>
          <a:endParaRPr lang="en-IN"/>
        </a:p>
      </dgm:t>
    </dgm:pt>
    <dgm:pt modelId="{B3FFBDF1-8253-4104-A42B-D25499EC2B55}">
      <dgm:prSet phldrT="[Text]"/>
      <dgm:spPr/>
      <dgm:t>
        <a:bodyPr/>
        <a:lstStyle/>
        <a:p>
          <a:r>
            <a:rPr lang="en-US" b="1" dirty="0"/>
            <a:t>Business goal</a:t>
          </a:r>
          <a:br>
            <a:rPr lang="en-US" b="1" dirty="0"/>
          </a:br>
          <a:r>
            <a:rPr lang="en-US" dirty="0"/>
            <a:t>Along with the audience, we need to think about our business goal to provide the content also. Are we trying to introduced something new with our content? Are we creating content that would improve our competitiveness level? Is the content support content that will help the audience? </a:t>
          </a:r>
          <a:endParaRPr lang="en-IN" dirty="0"/>
        </a:p>
      </dgm:t>
    </dgm:pt>
    <dgm:pt modelId="{3B84F1A2-209E-4B63-960D-424B0F73166C}" type="sibTrans" cxnId="{6D44BA47-1149-4201-965F-CDA537F05894}">
      <dgm:prSet/>
      <dgm:spPr/>
      <dgm:t>
        <a:bodyPr/>
        <a:lstStyle/>
        <a:p>
          <a:endParaRPr lang="en-IN"/>
        </a:p>
      </dgm:t>
    </dgm:pt>
    <dgm:pt modelId="{CD32E947-E55C-4D00-8F81-7C6DFE97E926}" type="parTrans" cxnId="{6D44BA47-1149-4201-965F-CDA537F05894}">
      <dgm:prSet/>
      <dgm:spPr/>
      <dgm:t>
        <a:bodyPr/>
        <a:lstStyle/>
        <a:p>
          <a:endParaRPr lang="en-IN"/>
        </a:p>
      </dgm:t>
    </dgm:pt>
    <dgm:pt modelId="{09D6F31B-3C9A-4725-8236-27C1A7BB6A99}">
      <dgm:prSet phldrT="[Text]"/>
      <dgm:spPr/>
      <dgm:t>
        <a:bodyPr/>
        <a:lstStyle/>
        <a:p>
          <a:r>
            <a:rPr lang="en-US" b="1" dirty="0"/>
            <a:t>Constraints</a:t>
          </a:r>
          <a:br>
            <a:rPr lang="en-US" dirty="0"/>
          </a:br>
          <a:r>
            <a:rPr lang="en-US" dirty="0"/>
            <a:t>You must keep in mind the constraints you may have before starting to create the content. You will always have a time-limit under which you need to develop the content. Also, at times, there are certain cost-limits with regards to resources, expertise, tools and software’s to be used. </a:t>
          </a:r>
          <a:endParaRPr lang="en-IN" dirty="0"/>
        </a:p>
      </dgm:t>
    </dgm:pt>
    <dgm:pt modelId="{7596B54E-A95E-4CE1-815C-1D97321AC0D5}" type="sibTrans" cxnId="{93F66053-A9E0-4F77-B53C-7E7164D72607}">
      <dgm:prSet/>
      <dgm:spPr/>
      <dgm:t>
        <a:bodyPr/>
        <a:lstStyle/>
        <a:p>
          <a:endParaRPr lang="en-IN"/>
        </a:p>
      </dgm:t>
    </dgm:pt>
    <dgm:pt modelId="{F09BF6D8-8D04-4B45-8EDA-017FF7B8379C}" type="parTrans" cxnId="{93F66053-A9E0-4F77-B53C-7E7164D72607}">
      <dgm:prSet/>
      <dgm:spPr/>
      <dgm:t>
        <a:bodyPr/>
        <a:lstStyle/>
        <a:p>
          <a:endParaRPr lang="en-IN"/>
        </a:p>
      </dgm:t>
    </dgm:pt>
    <dgm:pt modelId="{BE55370D-A526-4D61-83D6-BA26D5BD843F}">
      <dgm:prSet phldrT="[Text]"/>
      <dgm:spPr/>
      <dgm:t>
        <a:bodyPr/>
        <a:lstStyle/>
        <a:p>
          <a:r>
            <a:rPr lang="en-US" b="1" dirty="0"/>
            <a:t>Content breakup</a:t>
          </a:r>
          <a:br>
            <a:rPr lang="en-US" dirty="0"/>
          </a:br>
          <a:r>
            <a:rPr lang="en-US" dirty="0"/>
            <a:t>Some content might be hard to understand. The best way to present this content is to break it up into smaller chunks of easy-to-understand content. You can also try to show the content in a diagram, image, or infographic format. To better explain the content, you may want to put the content in tables, checklists, etc. </a:t>
          </a:r>
          <a:endParaRPr lang="en-IN" dirty="0"/>
        </a:p>
      </dgm:t>
    </dgm:pt>
    <dgm:pt modelId="{33FCC5DB-C7A5-44D9-9DA2-15F664B3715C}" type="parTrans" cxnId="{BDB7E2F0-51FA-407B-B8D4-C5CCD9F37F32}">
      <dgm:prSet/>
      <dgm:spPr/>
      <dgm:t>
        <a:bodyPr/>
        <a:lstStyle/>
        <a:p>
          <a:endParaRPr lang="en-IN"/>
        </a:p>
      </dgm:t>
    </dgm:pt>
    <dgm:pt modelId="{3C66C668-0733-4589-B8EA-C396EB9DF20E}" type="sibTrans" cxnId="{BDB7E2F0-51FA-407B-B8D4-C5CCD9F37F32}">
      <dgm:prSet/>
      <dgm:spPr/>
      <dgm:t>
        <a:bodyPr/>
        <a:lstStyle/>
        <a:p>
          <a:endParaRPr lang="en-IN"/>
        </a:p>
      </dgm:t>
    </dgm:pt>
    <dgm:pt modelId="{2C5A69C8-EE0B-4F91-A995-6596ACB2FDF5}">
      <dgm:prSet phldrT="[Text]"/>
      <dgm:spPr/>
      <dgm:t>
        <a:bodyPr/>
        <a:lstStyle/>
        <a:p>
          <a:r>
            <a:rPr lang="en-US" b="1" dirty="0"/>
            <a:t>SEO</a:t>
          </a:r>
          <a:br>
            <a:rPr lang="en-US" dirty="0"/>
          </a:br>
          <a:r>
            <a:rPr lang="en-US" dirty="0"/>
            <a:t>An important point to work on is about the organic way in which the customer will find the content. For this Search Engine Optimization (SEO) is a must. This can include identifying the search terms and also social media promotion through blogs, tweets, etc.</a:t>
          </a:r>
          <a:endParaRPr lang="en-IN" dirty="0"/>
        </a:p>
      </dgm:t>
    </dgm:pt>
    <dgm:pt modelId="{59754CE1-05A4-47F5-B05D-355F78398D5C}" type="parTrans" cxnId="{DDF7877B-48D7-4494-BAB3-F54B7D33BD7B}">
      <dgm:prSet/>
      <dgm:spPr/>
      <dgm:t>
        <a:bodyPr/>
        <a:lstStyle/>
        <a:p>
          <a:endParaRPr lang="en-IN"/>
        </a:p>
      </dgm:t>
    </dgm:pt>
    <dgm:pt modelId="{F63DD47F-37FB-4788-8D47-2839D267E394}" type="sibTrans" cxnId="{DDF7877B-48D7-4494-BAB3-F54B7D33BD7B}">
      <dgm:prSet/>
      <dgm:spPr/>
      <dgm:t>
        <a:bodyPr/>
        <a:lstStyle/>
        <a:p>
          <a:endParaRPr lang="en-IN"/>
        </a:p>
      </dgm:t>
    </dgm:pt>
    <dgm:pt modelId="{07A731C5-7B98-4685-A490-D221C1303E51}">
      <dgm:prSet phldrT="[Text]"/>
      <dgm:spPr/>
      <dgm:t>
        <a:bodyPr/>
        <a:lstStyle/>
        <a:p>
          <a:r>
            <a:rPr lang="en-US" b="1" dirty="0"/>
            <a:t>Device</a:t>
          </a:r>
          <a:br>
            <a:rPr lang="en-US" dirty="0"/>
          </a:br>
          <a:r>
            <a:rPr lang="en-US" dirty="0"/>
            <a:t>You must also have an idea about the devices on which the content would be displayed. Ever device would have a different layout so the best experience across most devices must be planned. The devices can be laptops, desktops, tablets, phones, etc.</a:t>
          </a:r>
          <a:endParaRPr lang="en-IN" dirty="0"/>
        </a:p>
      </dgm:t>
    </dgm:pt>
    <dgm:pt modelId="{C69A4AAB-C720-41F5-8FFE-EE6E67546A45}" type="parTrans" cxnId="{E92DC238-DD2B-4643-9F6E-05676D4E7793}">
      <dgm:prSet/>
      <dgm:spPr/>
      <dgm:t>
        <a:bodyPr/>
        <a:lstStyle/>
        <a:p>
          <a:endParaRPr lang="en-IN"/>
        </a:p>
      </dgm:t>
    </dgm:pt>
    <dgm:pt modelId="{A990DF5A-1344-498C-9847-129151B52676}" type="sibTrans" cxnId="{E92DC238-DD2B-4643-9F6E-05676D4E7793}">
      <dgm:prSet/>
      <dgm:spPr/>
      <dgm:t>
        <a:bodyPr/>
        <a:lstStyle/>
        <a:p>
          <a:endParaRPr lang="en-IN"/>
        </a:p>
      </dgm:t>
    </dgm:pt>
    <dgm:pt modelId="{F41FE4FE-F670-43C0-8C8D-2B6BD598B059}">
      <dgm:prSet phldrT="[Text]"/>
      <dgm:spPr/>
      <dgm:t>
        <a:bodyPr/>
        <a:lstStyle/>
        <a:p>
          <a:r>
            <a:rPr lang="en-US" b="1" dirty="0"/>
            <a:t>Global customization</a:t>
          </a:r>
          <a:br>
            <a:rPr lang="en-US" dirty="0"/>
          </a:br>
          <a:r>
            <a:rPr lang="en-US" dirty="0"/>
            <a:t>At times the content needs to be translated and localization for any specific countries for global reach so plan accordingly.</a:t>
          </a:r>
          <a:endParaRPr lang="en-IN" dirty="0"/>
        </a:p>
      </dgm:t>
    </dgm:pt>
    <dgm:pt modelId="{356979AC-28AF-43AB-90E2-358EE8787BF3}" type="parTrans" cxnId="{BB510E0A-5C42-4613-B327-BEFFD7D8E204}">
      <dgm:prSet/>
      <dgm:spPr/>
      <dgm:t>
        <a:bodyPr/>
        <a:lstStyle/>
        <a:p>
          <a:endParaRPr lang="en-IN"/>
        </a:p>
      </dgm:t>
    </dgm:pt>
    <dgm:pt modelId="{9CC82AF2-EF37-4AA6-A8D7-E705F6F93A67}" type="sibTrans" cxnId="{BB510E0A-5C42-4613-B327-BEFFD7D8E204}">
      <dgm:prSet/>
      <dgm:spPr/>
      <dgm:t>
        <a:bodyPr/>
        <a:lstStyle/>
        <a:p>
          <a:endParaRPr lang="en-IN"/>
        </a:p>
      </dgm:t>
    </dgm:pt>
    <dgm:pt modelId="{F04F29B4-97BA-4AA1-8968-24FD7034A664}">
      <dgm:prSet phldrT="[Text]"/>
      <dgm:spPr/>
      <dgm:t>
        <a:bodyPr/>
        <a:lstStyle/>
        <a:p>
          <a:r>
            <a:rPr lang="en-US" b="1" dirty="0"/>
            <a:t>Success measurement</a:t>
          </a:r>
          <a:br>
            <a:rPr lang="en-US" b="1" dirty="0"/>
          </a:br>
          <a:r>
            <a:rPr lang="en-US" dirty="0"/>
            <a:t>You may define certain targets that can be achieved with the content. Examples of these parameters can be number of leads generated, clicks, views, etc. </a:t>
          </a:r>
          <a:endParaRPr lang="en-IN" dirty="0"/>
        </a:p>
      </dgm:t>
    </dgm:pt>
    <dgm:pt modelId="{0ADDD54E-5EFB-4315-A029-846E0402CA68}" type="parTrans" cxnId="{A90168E0-15E2-46B9-B4F7-A2FEAF47E592}">
      <dgm:prSet/>
      <dgm:spPr/>
      <dgm:t>
        <a:bodyPr/>
        <a:lstStyle/>
        <a:p>
          <a:endParaRPr lang="en-IN"/>
        </a:p>
      </dgm:t>
    </dgm:pt>
    <dgm:pt modelId="{6D59776C-9CA8-4485-A385-1BE75E9B72E9}" type="sibTrans" cxnId="{A90168E0-15E2-46B9-B4F7-A2FEAF47E592}">
      <dgm:prSet/>
      <dgm:spPr/>
      <dgm:t>
        <a:bodyPr/>
        <a:lstStyle/>
        <a:p>
          <a:endParaRPr lang="en-IN"/>
        </a:p>
      </dgm:t>
    </dgm:pt>
    <dgm:pt modelId="{E2B485C5-01B3-43A5-ADE9-89AF0E7F0DCF}" type="pres">
      <dgm:prSet presAssocID="{32E384BA-7389-480B-8114-A2F08F1D345D}" presName="linearFlow" presStyleCnt="0">
        <dgm:presLayoutVars>
          <dgm:dir/>
          <dgm:resizeHandles val="exact"/>
        </dgm:presLayoutVars>
      </dgm:prSet>
      <dgm:spPr/>
    </dgm:pt>
    <dgm:pt modelId="{EF42A435-C94B-416D-9FB9-B63634533B56}" type="pres">
      <dgm:prSet presAssocID="{26FD0238-B6CC-4001-BCD7-7BB94EFCE8F9}" presName="comp" presStyleCnt="0"/>
      <dgm:spPr/>
    </dgm:pt>
    <dgm:pt modelId="{7CB8DFB5-37FA-46C9-84FA-D24610EA8AA2}" type="pres">
      <dgm:prSet presAssocID="{26FD0238-B6CC-4001-BCD7-7BB94EFCE8F9}" presName="rect2" presStyleLbl="node1" presStyleIdx="0" presStyleCnt="9">
        <dgm:presLayoutVars>
          <dgm:bulletEnabled val="1"/>
        </dgm:presLayoutVars>
      </dgm:prSet>
      <dgm:spPr/>
    </dgm:pt>
    <dgm:pt modelId="{12C0792D-F732-45F3-8AE5-CBC0520C659A}" type="pres">
      <dgm:prSet presAssocID="{26FD0238-B6CC-4001-BCD7-7BB94EFCE8F9}" presName="rect1" presStyleLbl="lnNode1" presStyleIdx="0" presStyleCnt="9" custLinFactNeighborY="-1902"/>
      <dgm:spPr>
        <a:blipFill>
          <a:blip xmlns:r="http://schemas.openxmlformats.org/officeDocument/2006/relationships" r:embed="rId1">
            <a:extLst>
              <a:ext uri="{96DAC541-7B7A-43D3-8B79-37D633B846F1}">
                <asvg:svgBlip xmlns:asvg="http://schemas.microsoft.com/office/drawing/2016/SVG/main" r:embed="rId2"/>
              </a:ext>
            </a:extLst>
          </a:blip>
          <a:srcRect/>
          <a:stretch>
            <a:fillRect l="-1000" r="-1000"/>
          </a:stretch>
        </a:blipFill>
      </dgm:spPr>
      <dgm:extLst>
        <a:ext uri="{E40237B7-FDA0-4F09-8148-C483321AD2D9}">
          <dgm14:cNvPr xmlns:dgm14="http://schemas.microsoft.com/office/drawing/2010/diagram" id="0" name="" descr="Marketing with solid fill"/>
        </a:ext>
      </dgm:extLst>
    </dgm:pt>
    <dgm:pt modelId="{7E6D3B67-175E-421A-AD0F-741B81F5D62C}" type="pres">
      <dgm:prSet presAssocID="{3F239137-3C53-4982-9C2C-C61956DA1B62}" presName="sibTrans" presStyleCnt="0"/>
      <dgm:spPr/>
    </dgm:pt>
    <dgm:pt modelId="{2C7114B3-4E45-4531-A2A3-574EA032F78C}" type="pres">
      <dgm:prSet presAssocID="{B7DBDCB9-67ED-4BF0-B25B-8A3B436068F9}" presName="comp" presStyleCnt="0"/>
      <dgm:spPr/>
    </dgm:pt>
    <dgm:pt modelId="{71EEEC30-E4D5-4DC0-89BB-EAAEBA6F3763}" type="pres">
      <dgm:prSet presAssocID="{B7DBDCB9-67ED-4BF0-B25B-8A3B436068F9}" presName="rect2" presStyleLbl="node1" presStyleIdx="1" presStyleCnt="9">
        <dgm:presLayoutVars>
          <dgm:bulletEnabled val="1"/>
        </dgm:presLayoutVars>
      </dgm:prSet>
      <dgm:spPr/>
    </dgm:pt>
    <dgm:pt modelId="{E76A0D91-5C4F-433C-B4A1-C696CFD8D628}" type="pres">
      <dgm:prSet presAssocID="{B7DBDCB9-67ED-4BF0-B25B-8A3B436068F9}" presName="rect1" presStyleLbl="lnNode1" presStyleIdx="1" presStyleCnt="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000" r="-1000"/>
          </a:stretch>
        </a:blipFill>
      </dgm:spPr>
      <dgm:extLst>
        <a:ext uri="{E40237B7-FDA0-4F09-8148-C483321AD2D9}">
          <dgm14:cNvPr xmlns:dgm14="http://schemas.microsoft.com/office/drawing/2010/diagram" id="0" name="" descr="Target Audience with solid fill"/>
        </a:ext>
      </dgm:extLst>
    </dgm:pt>
    <dgm:pt modelId="{4A57937F-3F09-46F3-8D03-B5AFF2736566}" type="pres">
      <dgm:prSet presAssocID="{B907A9B1-45B3-4990-B5DA-9CA6D7563187}" presName="sibTrans" presStyleCnt="0"/>
      <dgm:spPr/>
    </dgm:pt>
    <dgm:pt modelId="{D5552B7B-8BC9-488A-B9BA-449BA1B05E7A}" type="pres">
      <dgm:prSet presAssocID="{B3FFBDF1-8253-4104-A42B-D25499EC2B55}" presName="comp" presStyleCnt="0"/>
      <dgm:spPr/>
    </dgm:pt>
    <dgm:pt modelId="{3069FA19-8D43-4606-AA52-FF3E4E428C8C}" type="pres">
      <dgm:prSet presAssocID="{B3FFBDF1-8253-4104-A42B-D25499EC2B55}" presName="rect2" presStyleLbl="node1" presStyleIdx="2" presStyleCnt="9">
        <dgm:presLayoutVars>
          <dgm:bulletEnabled val="1"/>
        </dgm:presLayoutVars>
      </dgm:prSet>
      <dgm:spPr/>
    </dgm:pt>
    <dgm:pt modelId="{AEFB6A13-17C7-4D24-83CA-158A6F228433}" type="pres">
      <dgm:prSet presAssocID="{B3FFBDF1-8253-4104-A42B-D25499EC2B55}" presName="rect1" presStyleLbl="lnNode1" presStyleIdx="2" presStyleCnt="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1000" r="-1000"/>
          </a:stretch>
        </a:blipFill>
      </dgm:spPr>
      <dgm:extLst>
        <a:ext uri="{E40237B7-FDA0-4F09-8148-C483321AD2D9}">
          <dgm14:cNvPr xmlns:dgm14="http://schemas.microsoft.com/office/drawing/2010/diagram" id="0" name="" descr="Checklist with solid fill"/>
        </a:ext>
      </dgm:extLst>
    </dgm:pt>
    <dgm:pt modelId="{00C1F500-357C-4AFD-8DA7-B45A372BFA71}" type="pres">
      <dgm:prSet presAssocID="{3B84F1A2-209E-4B63-960D-424B0F73166C}" presName="sibTrans" presStyleCnt="0"/>
      <dgm:spPr/>
    </dgm:pt>
    <dgm:pt modelId="{71574CD9-78A6-4B46-A421-443847704AB3}" type="pres">
      <dgm:prSet presAssocID="{09D6F31B-3C9A-4725-8236-27C1A7BB6A99}" presName="comp" presStyleCnt="0"/>
      <dgm:spPr/>
    </dgm:pt>
    <dgm:pt modelId="{415ED917-95D1-4A30-B57D-689D097FDDDA}" type="pres">
      <dgm:prSet presAssocID="{09D6F31B-3C9A-4725-8236-27C1A7BB6A99}" presName="rect2" presStyleLbl="node1" presStyleIdx="3" presStyleCnt="9">
        <dgm:presLayoutVars>
          <dgm:bulletEnabled val="1"/>
        </dgm:presLayoutVars>
      </dgm:prSet>
      <dgm:spPr/>
    </dgm:pt>
    <dgm:pt modelId="{1027EDA0-4F75-4568-86DA-5EEA68A102DD}" type="pres">
      <dgm:prSet presAssocID="{09D6F31B-3C9A-4725-8236-27C1A7BB6A99}" presName="rect1" presStyleLbl="lnNode1" presStyleIdx="3" presStyleCnt="9"/>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1000" r="-1000"/>
          </a:stretch>
        </a:blipFill>
      </dgm:spPr>
      <dgm:extLst>
        <a:ext uri="{E40237B7-FDA0-4F09-8148-C483321AD2D9}">
          <dgm14:cNvPr xmlns:dgm14="http://schemas.microsoft.com/office/drawing/2010/diagram" id="0" name="" descr="Hourglass Finished with solid fill"/>
        </a:ext>
      </dgm:extLst>
    </dgm:pt>
    <dgm:pt modelId="{FB77F4FD-3234-41F9-BD22-5EA04F5F0C30}" type="pres">
      <dgm:prSet presAssocID="{7596B54E-A95E-4CE1-815C-1D97321AC0D5}" presName="sibTrans" presStyleCnt="0"/>
      <dgm:spPr/>
    </dgm:pt>
    <dgm:pt modelId="{1C38A084-967C-4553-9D0F-9C1303630358}" type="pres">
      <dgm:prSet presAssocID="{BE55370D-A526-4D61-83D6-BA26D5BD843F}" presName="comp" presStyleCnt="0"/>
      <dgm:spPr/>
    </dgm:pt>
    <dgm:pt modelId="{0553BFFF-A651-4854-AFD0-BAAF7612FCF5}" type="pres">
      <dgm:prSet presAssocID="{BE55370D-A526-4D61-83D6-BA26D5BD843F}" presName="rect2" presStyleLbl="node1" presStyleIdx="4" presStyleCnt="9">
        <dgm:presLayoutVars>
          <dgm:bulletEnabled val="1"/>
        </dgm:presLayoutVars>
      </dgm:prSet>
      <dgm:spPr/>
    </dgm:pt>
    <dgm:pt modelId="{ACCCCC02-B475-43D7-88C9-8C837D61979A}" type="pres">
      <dgm:prSet presAssocID="{BE55370D-A526-4D61-83D6-BA26D5BD843F}" presName="rect1" presStyleLbl="lnNode1" presStyleIdx="4" presStyleCnt="9"/>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l="-1000" r="-1000"/>
          </a:stretch>
        </a:blipFill>
      </dgm:spPr>
      <dgm:extLst>
        <a:ext uri="{E40237B7-FDA0-4F09-8148-C483321AD2D9}">
          <dgm14:cNvPr xmlns:dgm14="http://schemas.microsoft.com/office/drawing/2010/diagram" id="0" name="" descr="Venn diagram with solid fill"/>
        </a:ext>
      </dgm:extLst>
    </dgm:pt>
    <dgm:pt modelId="{5C11CF1D-E592-412E-A383-A067705739CF}" type="pres">
      <dgm:prSet presAssocID="{3C66C668-0733-4589-B8EA-C396EB9DF20E}" presName="sibTrans" presStyleCnt="0"/>
      <dgm:spPr/>
    </dgm:pt>
    <dgm:pt modelId="{47518339-DF74-4C8E-891D-7231E9AE4BFE}" type="pres">
      <dgm:prSet presAssocID="{2C5A69C8-EE0B-4F91-A995-6596ACB2FDF5}" presName="comp" presStyleCnt="0"/>
      <dgm:spPr/>
    </dgm:pt>
    <dgm:pt modelId="{79650CD4-B2F5-4A41-9538-5B7019423325}" type="pres">
      <dgm:prSet presAssocID="{2C5A69C8-EE0B-4F91-A995-6596ACB2FDF5}" presName="rect2" presStyleLbl="node1" presStyleIdx="5" presStyleCnt="9">
        <dgm:presLayoutVars>
          <dgm:bulletEnabled val="1"/>
        </dgm:presLayoutVars>
      </dgm:prSet>
      <dgm:spPr/>
    </dgm:pt>
    <dgm:pt modelId="{E192C1C2-DC36-4723-B7F4-48354D87A878}" type="pres">
      <dgm:prSet presAssocID="{2C5A69C8-EE0B-4F91-A995-6596ACB2FDF5}" presName="rect1" presStyleLbl="lnNode1" presStyleIdx="5" presStyleCnt="9"/>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l="-1000" r="-1000"/>
          </a:stretch>
        </a:blipFill>
      </dgm:spPr>
      <dgm:extLst>
        <a:ext uri="{E40237B7-FDA0-4F09-8148-C483321AD2D9}">
          <dgm14:cNvPr xmlns:dgm14="http://schemas.microsoft.com/office/drawing/2010/diagram" id="0" name="" descr="Research with solid fill"/>
        </a:ext>
      </dgm:extLst>
    </dgm:pt>
    <dgm:pt modelId="{1FBD1379-8D6C-454F-B245-76D2AE2C59B6}" type="pres">
      <dgm:prSet presAssocID="{F63DD47F-37FB-4788-8D47-2839D267E394}" presName="sibTrans" presStyleCnt="0"/>
      <dgm:spPr/>
    </dgm:pt>
    <dgm:pt modelId="{8CF584BD-EE59-4EB9-807F-BDE584C2E116}" type="pres">
      <dgm:prSet presAssocID="{07A731C5-7B98-4685-A490-D221C1303E51}" presName="comp" presStyleCnt="0"/>
      <dgm:spPr/>
    </dgm:pt>
    <dgm:pt modelId="{0A588EB8-8EFB-4A92-B7C4-314AC1E7DBA0}" type="pres">
      <dgm:prSet presAssocID="{07A731C5-7B98-4685-A490-D221C1303E51}" presName="rect2" presStyleLbl="node1" presStyleIdx="6" presStyleCnt="9">
        <dgm:presLayoutVars>
          <dgm:bulletEnabled val="1"/>
        </dgm:presLayoutVars>
      </dgm:prSet>
      <dgm:spPr/>
    </dgm:pt>
    <dgm:pt modelId="{A3C3CEE9-BAD0-499A-9E80-B15CF6FEE484}" type="pres">
      <dgm:prSet presAssocID="{07A731C5-7B98-4685-A490-D221C1303E51}" presName="rect1" presStyleLbl="lnNode1" presStyleIdx="6" presStyleCnt="9"/>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l="-1000" r="-1000"/>
          </a:stretch>
        </a:blipFill>
      </dgm:spPr>
      <dgm:extLst>
        <a:ext uri="{E40237B7-FDA0-4F09-8148-C483321AD2D9}">
          <dgm14:cNvPr xmlns:dgm14="http://schemas.microsoft.com/office/drawing/2010/diagram" id="0" name="" descr="Smart Phone with solid fill"/>
        </a:ext>
      </dgm:extLst>
    </dgm:pt>
    <dgm:pt modelId="{7D22DCE6-B460-4EEF-B85C-98410DAA6814}" type="pres">
      <dgm:prSet presAssocID="{A990DF5A-1344-498C-9847-129151B52676}" presName="sibTrans" presStyleCnt="0"/>
      <dgm:spPr/>
    </dgm:pt>
    <dgm:pt modelId="{D095BE22-D768-4638-B09C-8221A186B5B9}" type="pres">
      <dgm:prSet presAssocID="{F41FE4FE-F670-43C0-8C8D-2B6BD598B059}" presName="comp" presStyleCnt="0"/>
      <dgm:spPr/>
    </dgm:pt>
    <dgm:pt modelId="{4A30574F-CA2F-4406-8946-5AC4EA140D19}" type="pres">
      <dgm:prSet presAssocID="{F41FE4FE-F670-43C0-8C8D-2B6BD598B059}" presName="rect2" presStyleLbl="node1" presStyleIdx="7" presStyleCnt="9">
        <dgm:presLayoutVars>
          <dgm:bulletEnabled val="1"/>
        </dgm:presLayoutVars>
      </dgm:prSet>
      <dgm:spPr/>
    </dgm:pt>
    <dgm:pt modelId="{14FBA479-334C-4407-BAD8-A8009625445E}" type="pres">
      <dgm:prSet presAssocID="{F41FE4FE-F670-43C0-8C8D-2B6BD598B059}" presName="rect1" presStyleLbl="lnNode1" presStyleIdx="7" presStyleCnt="9"/>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l="-1000" r="-1000"/>
          </a:stretch>
        </a:blipFill>
      </dgm:spPr>
      <dgm:extLst>
        <a:ext uri="{E40237B7-FDA0-4F09-8148-C483321AD2D9}">
          <dgm14:cNvPr xmlns:dgm14="http://schemas.microsoft.com/office/drawing/2010/diagram" id="0" name="" descr="Earth Globe - Asia with solid fill"/>
        </a:ext>
      </dgm:extLst>
    </dgm:pt>
    <dgm:pt modelId="{B9D401A6-02E6-495E-A9B0-EF145CE66760}" type="pres">
      <dgm:prSet presAssocID="{9CC82AF2-EF37-4AA6-A8D7-E705F6F93A67}" presName="sibTrans" presStyleCnt="0"/>
      <dgm:spPr/>
    </dgm:pt>
    <dgm:pt modelId="{A9CE69FD-3D12-40D5-91BD-37E45F4C4637}" type="pres">
      <dgm:prSet presAssocID="{F04F29B4-97BA-4AA1-8968-24FD7034A664}" presName="comp" presStyleCnt="0"/>
      <dgm:spPr/>
    </dgm:pt>
    <dgm:pt modelId="{35321A9C-A088-4F62-BB53-B549ABA815A1}" type="pres">
      <dgm:prSet presAssocID="{F04F29B4-97BA-4AA1-8968-24FD7034A664}" presName="rect2" presStyleLbl="node1" presStyleIdx="8" presStyleCnt="9">
        <dgm:presLayoutVars>
          <dgm:bulletEnabled val="1"/>
        </dgm:presLayoutVars>
      </dgm:prSet>
      <dgm:spPr/>
    </dgm:pt>
    <dgm:pt modelId="{94F5298B-464B-4067-A289-453F09A8E823}" type="pres">
      <dgm:prSet presAssocID="{F04F29B4-97BA-4AA1-8968-24FD7034A664}" presName="rect1" presStyleLbl="lnNode1" presStyleIdx="8" presStyleCnt="9"/>
      <dgm:spPr>
        <a:blipFill>
          <a:blip xmlns:r="http://schemas.openxmlformats.org/officeDocument/2006/relationships"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a:fillRect l="-1000" r="-1000"/>
          </a:stretch>
        </a:blipFill>
      </dgm:spPr>
      <dgm:extLst>
        <a:ext uri="{E40237B7-FDA0-4F09-8148-C483321AD2D9}">
          <dgm14:cNvPr xmlns:dgm14="http://schemas.microsoft.com/office/drawing/2010/diagram" id="0" name="" descr="Group success with solid fill"/>
        </a:ext>
      </dgm:extLst>
    </dgm:pt>
  </dgm:ptLst>
  <dgm:cxnLst>
    <dgm:cxn modelId="{BB510E0A-5C42-4613-B327-BEFFD7D8E204}" srcId="{32E384BA-7389-480B-8114-A2F08F1D345D}" destId="{F41FE4FE-F670-43C0-8C8D-2B6BD598B059}" srcOrd="7" destOrd="0" parTransId="{356979AC-28AF-43AB-90E2-358EE8787BF3}" sibTransId="{9CC82AF2-EF37-4AA6-A8D7-E705F6F93A67}"/>
    <dgm:cxn modelId="{000EF534-D08F-4880-9781-3A0C4BD2F26E}" type="presOf" srcId="{B3FFBDF1-8253-4104-A42B-D25499EC2B55}" destId="{3069FA19-8D43-4606-AA52-FF3E4E428C8C}" srcOrd="0" destOrd="0" presId="urn:microsoft.com/office/officeart/2008/layout/AlternatingPictureBlocks"/>
    <dgm:cxn modelId="{E92DC238-DD2B-4643-9F6E-05676D4E7793}" srcId="{32E384BA-7389-480B-8114-A2F08F1D345D}" destId="{07A731C5-7B98-4685-A490-D221C1303E51}" srcOrd="6" destOrd="0" parTransId="{C69A4AAB-C720-41F5-8FFE-EE6E67546A45}" sibTransId="{A990DF5A-1344-498C-9847-129151B52676}"/>
    <dgm:cxn modelId="{6D44BA47-1149-4201-965F-CDA537F05894}" srcId="{32E384BA-7389-480B-8114-A2F08F1D345D}" destId="{B3FFBDF1-8253-4104-A42B-D25499EC2B55}" srcOrd="2" destOrd="0" parTransId="{CD32E947-E55C-4D00-8F81-7C6DFE97E926}" sibTransId="{3B84F1A2-209E-4B63-960D-424B0F73166C}"/>
    <dgm:cxn modelId="{125BF469-521C-49CC-8BD4-207C4E641403}" srcId="{32E384BA-7389-480B-8114-A2F08F1D345D}" destId="{B7DBDCB9-67ED-4BF0-B25B-8A3B436068F9}" srcOrd="1" destOrd="0" parTransId="{41FCB9B4-50ED-4470-81A7-8E7131028D09}" sibTransId="{B907A9B1-45B3-4990-B5DA-9CA6D7563187}"/>
    <dgm:cxn modelId="{E42C7E6F-34B3-4437-A471-1F8CB7700B9E}" type="presOf" srcId="{F41FE4FE-F670-43C0-8C8D-2B6BD598B059}" destId="{4A30574F-CA2F-4406-8946-5AC4EA140D19}" srcOrd="0" destOrd="0" presId="urn:microsoft.com/office/officeart/2008/layout/AlternatingPictureBlocks"/>
    <dgm:cxn modelId="{0DB4A54F-FB49-41A3-85E9-D4B5C619082E}" srcId="{32E384BA-7389-480B-8114-A2F08F1D345D}" destId="{26FD0238-B6CC-4001-BCD7-7BB94EFCE8F9}" srcOrd="0" destOrd="0" parTransId="{67C2FA35-5C5B-4027-851B-793DA164D2A2}" sibTransId="{3F239137-3C53-4982-9C2C-C61956DA1B62}"/>
    <dgm:cxn modelId="{AE88D450-8C27-4E69-A5A8-C206D788F7EA}" type="presOf" srcId="{2C5A69C8-EE0B-4F91-A995-6596ACB2FDF5}" destId="{79650CD4-B2F5-4A41-9538-5B7019423325}" srcOrd="0" destOrd="0" presId="urn:microsoft.com/office/officeart/2008/layout/AlternatingPictureBlocks"/>
    <dgm:cxn modelId="{93F66053-A9E0-4F77-B53C-7E7164D72607}" srcId="{32E384BA-7389-480B-8114-A2F08F1D345D}" destId="{09D6F31B-3C9A-4725-8236-27C1A7BB6A99}" srcOrd="3" destOrd="0" parTransId="{F09BF6D8-8D04-4B45-8EDA-017FF7B8379C}" sibTransId="{7596B54E-A95E-4CE1-815C-1D97321AC0D5}"/>
    <dgm:cxn modelId="{8CE6AE79-85DE-4030-A4D2-320AF386D83A}" type="presOf" srcId="{09D6F31B-3C9A-4725-8236-27C1A7BB6A99}" destId="{415ED917-95D1-4A30-B57D-689D097FDDDA}" srcOrd="0" destOrd="0" presId="urn:microsoft.com/office/officeart/2008/layout/AlternatingPictureBlocks"/>
    <dgm:cxn modelId="{DDF7877B-48D7-4494-BAB3-F54B7D33BD7B}" srcId="{32E384BA-7389-480B-8114-A2F08F1D345D}" destId="{2C5A69C8-EE0B-4F91-A995-6596ACB2FDF5}" srcOrd="5" destOrd="0" parTransId="{59754CE1-05A4-47F5-B05D-355F78398D5C}" sibTransId="{F63DD47F-37FB-4788-8D47-2839D267E394}"/>
    <dgm:cxn modelId="{40F9837F-B7BF-494A-928C-7859B180D008}" type="presOf" srcId="{32E384BA-7389-480B-8114-A2F08F1D345D}" destId="{E2B485C5-01B3-43A5-ADE9-89AF0E7F0DCF}" srcOrd="0" destOrd="0" presId="urn:microsoft.com/office/officeart/2008/layout/AlternatingPictureBlocks"/>
    <dgm:cxn modelId="{EA259F8F-2A5D-4829-B631-F2225479F978}" type="presOf" srcId="{07A731C5-7B98-4685-A490-D221C1303E51}" destId="{0A588EB8-8EFB-4A92-B7C4-314AC1E7DBA0}" srcOrd="0" destOrd="0" presId="urn:microsoft.com/office/officeart/2008/layout/AlternatingPictureBlocks"/>
    <dgm:cxn modelId="{6AF3CAA4-28DD-42E0-BD52-A90E4A4AE042}" type="presOf" srcId="{F04F29B4-97BA-4AA1-8968-24FD7034A664}" destId="{35321A9C-A088-4F62-BB53-B549ABA815A1}" srcOrd="0" destOrd="0" presId="urn:microsoft.com/office/officeart/2008/layout/AlternatingPictureBlocks"/>
    <dgm:cxn modelId="{07910AA8-36B1-4125-86EE-684F0066604B}" type="presOf" srcId="{BE55370D-A526-4D61-83D6-BA26D5BD843F}" destId="{0553BFFF-A651-4854-AFD0-BAAF7612FCF5}" srcOrd="0" destOrd="0" presId="urn:microsoft.com/office/officeart/2008/layout/AlternatingPictureBlocks"/>
    <dgm:cxn modelId="{D6DF2BC3-FE13-489D-BB2D-D5429675072C}" type="presOf" srcId="{B7DBDCB9-67ED-4BF0-B25B-8A3B436068F9}" destId="{71EEEC30-E4D5-4DC0-89BB-EAAEBA6F3763}" srcOrd="0" destOrd="0" presId="urn:microsoft.com/office/officeart/2008/layout/AlternatingPictureBlocks"/>
    <dgm:cxn modelId="{A90168E0-15E2-46B9-B4F7-A2FEAF47E592}" srcId="{32E384BA-7389-480B-8114-A2F08F1D345D}" destId="{F04F29B4-97BA-4AA1-8968-24FD7034A664}" srcOrd="8" destOrd="0" parTransId="{0ADDD54E-5EFB-4315-A029-846E0402CA68}" sibTransId="{6D59776C-9CA8-4485-A385-1BE75E9B72E9}"/>
    <dgm:cxn modelId="{BDB7E2F0-51FA-407B-B8D4-C5CCD9F37F32}" srcId="{32E384BA-7389-480B-8114-A2F08F1D345D}" destId="{BE55370D-A526-4D61-83D6-BA26D5BD843F}" srcOrd="4" destOrd="0" parTransId="{33FCC5DB-C7A5-44D9-9DA2-15F664B3715C}" sibTransId="{3C66C668-0733-4589-B8EA-C396EB9DF20E}"/>
    <dgm:cxn modelId="{A03CDDF4-E4B8-4C06-8238-D7DCD059DD2C}" type="presOf" srcId="{26FD0238-B6CC-4001-BCD7-7BB94EFCE8F9}" destId="{7CB8DFB5-37FA-46C9-84FA-D24610EA8AA2}" srcOrd="0" destOrd="0" presId="urn:microsoft.com/office/officeart/2008/layout/AlternatingPictureBlocks"/>
    <dgm:cxn modelId="{56540B84-2FEC-49DE-84FD-AD51321998F9}" type="presParOf" srcId="{E2B485C5-01B3-43A5-ADE9-89AF0E7F0DCF}" destId="{EF42A435-C94B-416D-9FB9-B63634533B56}" srcOrd="0" destOrd="0" presId="urn:microsoft.com/office/officeart/2008/layout/AlternatingPictureBlocks"/>
    <dgm:cxn modelId="{F8266A3B-A7C4-49C4-989D-D6D2FDC86E29}" type="presParOf" srcId="{EF42A435-C94B-416D-9FB9-B63634533B56}" destId="{7CB8DFB5-37FA-46C9-84FA-D24610EA8AA2}" srcOrd="0" destOrd="0" presId="urn:microsoft.com/office/officeart/2008/layout/AlternatingPictureBlocks"/>
    <dgm:cxn modelId="{B4DB80B6-4A25-41FE-9255-3DB86BCA6C8E}" type="presParOf" srcId="{EF42A435-C94B-416D-9FB9-B63634533B56}" destId="{12C0792D-F732-45F3-8AE5-CBC0520C659A}" srcOrd="1" destOrd="0" presId="urn:microsoft.com/office/officeart/2008/layout/AlternatingPictureBlocks"/>
    <dgm:cxn modelId="{90F68F72-3048-42CD-A831-F53397456F17}" type="presParOf" srcId="{E2B485C5-01B3-43A5-ADE9-89AF0E7F0DCF}" destId="{7E6D3B67-175E-421A-AD0F-741B81F5D62C}" srcOrd="1" destOrd="0" presId="urn:microsoft.com/office/officeart/2008/layout/AlternatingPictureBlocks"/>
    <dgm:cxn modelId="{6F2AF257-2B60-4F19-BC9C-7082C8AAFB6A}" type="presParOf" srcId="{E2B485C5-01B3-43A5-ADE9-89AF0E7F0DCF}" destId="{2C7114B3-4E45-4531-A2A3-574EA032F78C}" srcOrd="2" destOrd="0" presId="urn:microsoft.com/office/officeart/2008/layout/AlternatingPictureBlocks"/>
    <dgm:cxn modelId="{D9EE8597-747E-45CD-9AA1-3CA7E8D7C5A6}" type="presParOf" srcId="{2C7114B3-4E45-4531-A2A3-574EA032F78C}" destId="{71EEEC30-E4D5-4DC0-89BB-EAAEBA6F3763}" srcOrd="0" destOrd="0" presId="urn:microsoft.com/office/officeart/2008/layout/AlternatingPictureBlocks"/>
    <dgm:cxn modelId="{1625DCA1-2162-4F14-92E8-4B99C955E401}" type="presParOf" srcId="{2C7114B3-4E45-4531-A2A3-574EA032F78C}" destId="{E76A0D91-5C4F-433C-B4A1-C696CFD8D628}" srcOrd="1" destOrd="0" presId="urn:microsoft.com/office/officeart/2008/layout/AlternatingPictureBlocks"/>
    <dgm:cxn modelId="{23A89E22-E7CE-48FA-B889-1589879FFF6B}" type="presParOf" srcId="{E2B485C5-01B3-43A5-ADE9-89AF0E7F0DCF}" destId="{4A57937F-3F09-46F3-8D03-B5AFF2736566}" srcOrd="3" destOrd="0" presId="urn:microsoft.com/office/officeart/2008/layout/AlternatingPictureBlocks"/>
    <dgm:cxn modelId="{87FC0672-13E0-4969-8A81-9A0AFA673AE1}" type="presParOf" srcId="{E2B485C5-01B3-43A5-ADE9-89AF0E7F0DCF}" destId="{D5552B7B-8BC9-488A-B9BA-449BA1B05E7A}" srcOrd="4" destOrd="0" presId="urn:microsoft.com/office/officeart/2008/layout/AlternatingPictureBlocks"/>
    <dgm:cxn modelId="{AD678CE6-693E-4DB9-84DD-AD5251B5D006}" type="presParOf" srcId="{D5552B7B-8BC9-488A-B9BA-449BA1B05E7A}" destId="{3069FA19-8D43-4606-AA52-FF3E4E428C8C}" srcOrd="0" destOrd="0" presId="urn:microsoft.com/office/officeart/2008/layout/AlternatingPictureBlocks"/>
    <dgm:cxn modelId="{A32CFCB3-92F5-49BA-ACCE-3AD600F9F8AC}" type="presParOf" srcId="{D5552B7B-8BC9-488A-B9BA-449BA1B05E7A}" destId="{AEFB6A13-17C7-4D24-83CA-158A6F228433}" srcOrd="1" destOrd="0" presId="urn:microsoft.com/office/officeart/2008/layout/AlternatingPictureBlocks"/>
    <dgm:cxn modelId="{42C9EC28-EB67-4C2A-867C-9EC1F4C25F1F}" type="presParOf" srcId="{E2B485C5-01B3-43A5-ADE9-89AF0E7F0DCF}" destId="{00C1F500-357C-4AFD-8DA7-B45A372BFA71}" srcOrd="5" destOrd="0" presId="urn:microsoft.com/office/officeart/2008/layout/AlternatingPictureBlocks"/>
    <dgm:cxn modelId="{1DEF3221-983A-40F6-9453-FBF8CD44D9AC}" type="presParOf" srcId="{E2B485C5-01B3-43A5-ADE9-89AF0E7F0DCF}" destId="{71574CD9-78A6-4B46-A421-443847704AB3}" srcOrd="6" destOrd="0" presId="urn:microsoft.com/office/officeart/2008/layout/AlternatingPictureBlocks"/>
    <dgm:cxn modelId="{2FB323A1-2211-4561-BD43-6B363B642F99}" type="presParOf" srcId="{71574CD9-78A6-4B46-A421-443847704AB3}" destId="{415ED917-95D1-4A30-B57D-689D097FDDDA}" srcOrd="0" destOrd="0" presId="urn:microsoft.com/office/officeart/2008/layout/AlternatingPictureBlocks"/>
    <dgm:cxn modelId="{15B7D6AD-71A3-408F-9026-F2CED0271B63}" type="presParOf" srcId="{71574CD9-78A6-4B46-A421-443847704AB3}" destId="{1027EDA0-4F75-4568-86DA-5EEA68A102DD}" srcOrd="1" destOrd="0" presId="urn:microsoft.com/office/officeart/2008/layout/AlternatingPictureBlocks"/>
    <dgm:cxn modelId="{2123ABAA-2AB7-4863-A8FB-D8202F4E0F14}" type="presParOf" srcId="{E2B485C5-01B3-43A5-ADE9-89AF0E7F0DCF}" destId="{FB77F4FD-3234-41F9-BD22-5EA04F5F0C30}" srcOrd="7" destOrd="0" presId="urn:microsoft.com/office/officeart/2008/layout/AlternatingPictureBlocks"/>
    <dgm:cxn modelId="{9F933EA0-F7A1-40F9-BC94-C44148514677}" type="presParOf" srcId="{E2B485C5-01B3-43A5-ADE9-89AF0E7F0DCF}" destId="{1C38A084-967C-4553-9D0F-9C1303630358}" srcOrd="8" destOrd="0" presId="urn:microsoft.com/office/officeart/2008/layout/AlternatingPictureBlocks"/>
    <dgm:cxn modelId="{1B2ADFD3-13B0-4925-9A2E-AE8C91871BB9}" type="presParOf" srcId="{1C38A084-967C-4553-9D0F-9C1303630358}" destId="{0553BFFF-A651-4854-AFD0-BAAF7612FCF5}" srcOrd="0" destOrd="0" presId="urn:microsoft.com/office/officeart/2008/layout/AlternatingPictureBlocks"/>
    <dgm:cxn modelId="{51714005-676F-4535-8D91-CE43533B1CE3}" type="presParOf" srcId="{1C38A084-967C-4553-9D0F-9C1303630358}" destId="{ACCCCC02-B475-43D7-88C9-8C837D61979A}" srcOrd="1" destOrd="0" presId="urn:microsoft.com/office/officeart/2008/layout/AlternatingPictureBlocks"/>
    <dgm:cxn modelId="{6FA65E52-30F9-4599-AA9B-37B4FEFFE874}" type="presParOf" srcId="{E2B485C5-01B3-43A5-ADE9-89AF0E7F0DCF}" destId="{5C11CF1D-E592-412E-A383-A067705739CF}" srcOrd="9" destOrd="0" presId="urn:microsoft.com/office/officeart/2008/layout/AlternatingPictureBlocks"/>
    <dgm:cxn modelId="{C641E68C-4BA9-46BE-B83B-AD07F0DFA6D9}" type="presParOf" srcId="{E2B485C5-01B3-43A5-ADE9-89AF0E7F0DCF}" destId="{47518339-DF74-4C8E-891D-7231E9AE4BFE}" srcOrd="10" destOrd="0" presId="urn:microsoft.com/office/officeart/2008/layout/AlternatingPictureBlocks"/>
    <dgm:cxn modelId="{10291EE5-FB93-4DBC-AFC5-A42EC953020C}" type="presParOf" srcId="{47518339-DF74-4C8E-891D-7231E9AE4BFE}" destId="{79650CD4-B2F5-4A41-9538-5B7019423325}" srcOrd="0" destOrd="0" presId="urn:microsoft.com/office/officeart/2008/layout/AlternatingPictureBlocks"/>
    <dgm:cxn modelId="{8FAD80FB-6AC1-4806-885B-A19BECD7D67D}" type="presParOf" srcId="{47518339-DF74-4C8E-891D-7231E9AE4BFE}" destId="{E192C1C2-DC36-4723-B7F4-48354D87A878}" srcOrd="1" destOrd="0" presId="urn:microsoft.com/office/officeart/2008/layout/AlternatingPictureBlocks"/>
    <dgm:cxn modelId="{D79AC7BD-FDF9-4658-B455-AE3B6F914F21}" type="presParOf" srcId="{E2B485C5-01B3-43A5-ADE9-89AF0E7F0DCF}" destId="{1FBD1379-8D6C-454F-B245-76D2AE2C59B6}" srcOrd="11" destOrd="0" presId="urn:microsoft.com/office/officeart/2008/layout/AlternatingPictureBlocks"/>
    <dgm:cxn modelId="{25BEBFAB-926C-4EFA-8274-18AF880310BD}" type="presParOf" srcId="{E2B485C5-01B3-43A5-ADE9-89AF0E7F0DCF}" destId="{8CF584BD-EE59-4EB9-807F-BDE584C2E116}" srcOrd="12" destOrd="0" presId="urn:microsoft.com/office/officeart/2008/layout/AlternatingPictureBlocks"/>
    <dgm:cxn modelId="{25BD4D92-B5B3-42A7-9910-C54C258FB214}" type="presParOf" srcId="{8CF584BD-EE59-4EB9-807F-BDE584C2E116}" destId="{0A588EB8-8EFB-4A92-B7C4-314AC1E7DBA0}" srcOrd="0" destOrd="0" presId="urn:microsoft.com/office/officeart/2008/layout/AlternatingPictureBlocks"/>
    <dgm:cxn modelId="{59CB1803-211F-476D-A1E7-C20A67CF53DB}" type="presParOf" srcId="{8CF584BD-EE59-4EB9-807F-BDE584C2E116}" destId="{A3C3CEE9-BAD0-499A-9E80-B15CF6FEE484}" srcOrd="1" destOrd="0" presId="urn:microsoft.com/office/officeart/2008/layout/AlternatingPictureBlocks"/>
    <dgm:cxn modelId="{A5C2D895-1069-43A3-BCC4-C794C9F60B79}" type="presParOf" srcId="{E2B485C5-01B3-43A5-ADE9-89AF0E7F0DCF}" destId="{7D22DCE6-B460-4EEF-B85C-98410DAA6814}" srcOrd="13" destOrd="0" presId="urn:microsoft.com/office/officeart/2008/layout/AlternatingPictureBlocks"/>
    <dgm:cxn modelId="{92246B8E-D65E-4514-A64F-8B7582D05BFE}" type="presParOf" srcId="{E2B485C5-01B3-43A5-ADE9-89AF0E7F0DCF}" destId="{D095BE22-D768-4638-B09C-8221A186B5B9}" srcOrd="14" destOrd="0" presId="urn:microsoft.com/office/officeart/2008/layout/AlternatingPictureBlocks"/>
    <dgm:cxn modelId="{2671721B-CFFD-4C59-999C-1DD3DDD49752}" type="presParOf" srcId="{D095BE22-D768-4638-B09C-8221A186B5B9}" destId="{4A30574F-CA2F-4406-8946-5AC4EA140D19}" srcOrd="0" destOrd="0" presId="urn:microsoft.com/office/officeart/2008/layout/AlternatingPictureBlocks"/>
    <dgm:cxn modelId="{1AE1E3C7-FB05-49D7-A6F3-57E943ED3592}" type="presParOf" srcId="{D095BE22-D768-4638-B09C-8221A186B5B9}" destId="{14FBA479-334C-4407-BAD8-A8009625445E}" srcOrd="1" destOrd="0" presId="urn:microsoft.com/office/officeart/2008/layout/AlternatingPictureBlocks"/>
    <dgm:cxn modelId="{85F4E0E2-BE1F-4A35-BEC8-ABE9873F9172}" type="presParOf" srcId="{E2B485C5-01B3-43A5-ADE9-89AF0E7F0DCF}" destId="{B9D401A6-02E6-495E-A9B0-EF145CE66760}" srcOrd="15" destOrd="0" presId="urn:microsoft.com/office/officeart/2008/layout/AlternatingPictureBlocks"/>
    <dgm:cxn modelId="{CDCBA407-C1C8-4FEE-A73A-A5C24E4608E3}" type="presParOf" srcId="{E2B485C5-01B3-43A5-ADE9-89AF0E7F0DCF}" destId="{A9CE69FD-3D12-40D5-91BD-37E45F4C4637}" srcOrd="16" destOrd="0" presId="urn:microsoft.com/office/officeart/2008/layout/AlternatingPictureBlocks"/>
    <dgm:cxn modelId="{5517BF2C-E3B6-4FBD-948A-5BF5304E5B37}" type="presParOf" srcId="{A9CE69FD-3D12-40D5-91BD-37E45F4C4637}" destId="{35321A9C-A088-4F62-BB53-B549ABA815A1}" srcOrd="0" destOrd="0" presId="urn:microsoft.com/office/officeart/2008/layout/AlternatingPictureBlocks"/>
    <dgm:cxn modelId="{D33648FF-5FCD-411E-ADCF-415228759BEA}" type="presParOf" srcId="{A9CE69FD-3D12-40D5-91BD-37E45F4C4637}" destId="{94F5298B-464B-4067-A289-453F09A8E823}" srcOrd="1" destOrd="0" presId="urn:microsoft.com/office/officeart/2008/layout/Alternating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8DFB5-37FA-46C9-84FA-D24610EA8AA2}">
      <dsp:nvSpPr>
        <dsp:cNvPr id="0" name=""/>
        <dsp:cNvSpPr/>
      </dsp:nvSpPr>
      <dsp:spPr>
        <a:xfrm>
          <a:off x="8667307" y="705"/>
          <a:ext cx="2612839" cy="11817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t>Audience</a:t>
          </a:r>
          <a:endParaRPr lang="en-IN" sz="900" b="1" kern="1200" dirty="0"/>
        </a:p>
        <a:p>
          <a:pPr marL="0" lvl="0" indent="0" algn="ctr" defTabSz="400050">
            <a:lnSpc>
              <a:spcPct val="90000"/>
            </a:lnSpc>
            <a:spcBef>
              <a:spcPct val="0"/>
            </a:spcBef>
            <a:spcAft>
              <a:spcPct val="35000"/>
            </a:spcAft>
            <a:buNone/>
          </a:pPr>
          <a:r>
            <a:rPr lang="en-US" sz="900" kern="1200" dirty="0"/>
            <a:t>Consider the audience that you are writing the content for. What is their profession? Are they working part-time or full-time? And they looking at your content in leisure or for a specific objective? All these questions will help you define your audience and refine your content.</a:t>
          </a:r>
          <a:endParaRPr lang="en-IN" sz="900" kern="1200" dirty="0"/>
        </a:p>
      </dsp:txBody>
      <dsp:txXfrm>
        <a:off x="8667307" y="705"/>
        <a:ext cx="2612839" cy="1181745"/>
      </dsp:txXfrm>
    </dsp:sp>
    <dsp:sp modelId="{12C0792D-F732-45F3-8AE5-CBC0520C659A}">
      <dsp:nvSpPr>
        <dsp:cNvPr id="0" name=""/>
        <dsp:cNvSpPr/>
      </dsp:nvSpPr>
      <dsp:spPr>
        <a:xfrm>
          <a:off x="7380386" y="0"/>
          <a:ext cx="1169927" cy="118174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EEEC30-E4D5-4DC0-89BB-EAAEBA6F3763}">
      <dsp:nvSpPr>
        <dsp:cNvPr id="0" name=""/>
        <dsp:cNvSpPr/>
      </dsp:nvSpPr>
      <dsp:spPr>
        <a:xfrm>
          <a:off x="7380386" y="1377438"/>
          <a:ext cx="2612839" cy="1181745"/>
        </a:xfrm>
        <a:prstGeom prst="rect">
          <a:avLst/>
        </a:prstGeom>
        <a:solidFill>
          <a:schemeClr val="accent4">
            <a:hueOff val="1225111"/>
            <a:satOff val="-5097"/>
            <a:lumOff val="12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t>Need of audience</a:t>
          </a:r>
          <a:br>
            <a:rPr lang="en-US" sz="900" b="1" kern="1200" dirty="0"/>
          </a:br>
          <a:r>
            <a:rPr lang="en-US" sz="900" kern="1200" dirty="0"/>
            <a:t>There are multiple reasons why the audience will read your content. Are they trying to learn something new? Are they setting up something new? Are they trying to troubleshoot a specific issue with the help of your content? Answering these questions will help to answer the needs to the audience in the content.</a:t>
          </a:r>
          <a:endParaRPr lang="en-IN" sz="900" kern="1200" dirty="0"/>
        </a:p>
      </dsp:txBody>
      <dsp:txXfrm>
        <a:off x="7380386" y="1377438"/>
        <a:ext cx="2612839" cy="1181745"/>
      </dsp:txXfrm>
    </dsp:sp>
    <dsp:sp modelId="{E76A0D91-5C4F-433C-B4A1-C696CFD8D628}">
      <dsp:nvSpPr>
        <dsp:cNvPr id="0" name=""/>
        <dsp:cNvSpPr/>
      </dsp:nvSpPr>
      <dsp:spPr>
        <a:xfrm>
          <a:off x="10110218" y="1377438"/>
          <a:ext cx="1169927" cy="11817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69FA19-8D43-4606-AA52-FF3E4E428C8C}">
      <dsp:nvSpPr>
        <dsp:cNvPr id="0" name=""/>
        <dsp:cNvSpPr/>
      </dsp:nvSpPr>
      <dsp:spPr>
        <a:xfrm>
          <a:off x="8667307" y="2754172"/>
          <a:ext cx="2612839" cy="1181745"/>
        </a:xfrm>
        <a:prstGeom prst="rect">
          <a:avLst/>
        </a:prstGeom>
        <a:solidFill>
          <a:schemeClr val="accent4">
            <a:hueOff val="2450223"/>
            <a:satOff val="-10194"/>
            <a:lumOff val="24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t>Business goal</a:t>
          </a:r>
          <a:br>
            <a:rPr lang="en-US" sz="900" b="1" kern="1200" dirty="0"/>
          </a:br>
          <a:r>
            <a:rPr lang="en-US" sz="900" kern="1200" dirty="0"/>
            <a:t>Along with the audience, we need to think about our business goal to provide the content also. Are we trying to introduced something new with our content? Are we creating content that would improve our competitiveness level? Is the content support content that will help the audience? </a:t>
          </a:r>
          <a:endParaRPr lang="en-IN" sz="900" kern="1200" dirty="0"/>
        </a:p>
      </dsp:txBody>
      <dsp:txXfrm>
        <a:off x="8667307" y="2754172"/>
        <a:ext cx="2612839" cy="1181745"/>
      </dsp:txXfrm>
    </dsp:sp>
    <dsp:sp modelId="{AEFB6A13-17C7-4D24-83CA-158A6F228433}">
      <dsp:nvSpPr>
        <dsp:cNvPr id="0" name=""/>
        <dsp:cNvSpPr/>
      </dsp:nvSpPr>
      <dsp:spPr>
        <a:xfrm>
          <a:off x="7380386" y="2754172"/>
          <a:ext cx="1169927" cy="11817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5ED917-95D1-4A30-B57D-689D097FDDDA}">
      <dsp:nvSpPr>
        <dsp:cNvPr id="0" name=""/>
        <dsp:cNvSpPr/>
      </dsp:nvSpPr>
      <dsp:spPr>
        <a:xfrm>
          <a:off x="7380386" y="4130905"/>
          <a:ext cx="2612839" cy="1181745"/>
        </a:xfrm>
        <a:prstGeom prst="rect">
          <a:avLst/>
        </a:prstGeom>
        <a:solidFill>
          <a:schemeClr val="accent4">
            <a:hueOff val="3675334"/>
            <a:satOff val="-15291"/>
            <a:lumOff val="36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t>Constraints</a:t>
          </a:r>
          <a:br>
            <a:rPr lang="en-US" sz="900" kern="1200" dirty="0"/>
          </a:br>
          <a:r>
            <a:rPr lang="en-US" sz="900" kern="1200" dirty="0"/>
            <a:t>You must keep in mind the constraints you may have before starting to create the content. You will always have a time-limit under which you need to develop the content. Also, at times, there are certain cost-limits with regards to resources, expertise, tools and software’s to be used. </a:t>
          </a:r>
          <a:endParaRPr lang="en-IN" sz="900" kern="1200" dirty="0"/>
        </a:p>
      </dsp:txBody>
      <dsp:txXfrm>
        <a:off x="7380386" y="4130905"/>
        <a:ext cx="2612839" cy="1181745"/>
      </dsp:txXfrm>
    </dsp:sp>
    <dsp:sp modelId="{1027EDA0-4F75-4568-86DA-5EEA68A102DD}">
      <dsp:nvSpPr>
        <dsp:cNvPr id="0" name=""/>
        <dsp:cNvSpPr/>
      </dsp:nvSpPr>
      <dsp:spPr>
        <a:xfrm>
          <a:off x="10110218" y="4130905"/>
          <a:ext cx="1169927" cy="11817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53BFFF-A651-4854-AFD0-BAAF7612FCF5}">
      <dsp:nvSpPr>
        <dsp:cNvPr id="0" name=""/>
        <dsp:cNvSpPr/>
      </dsp:nvSpPr>
      <dsp:spPr>
        <a:xfrm>
          <a:off x="8667307" y="5507638"/>
          <a:ext cx="2612839" cy="1181745"/>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t>Content breakup</a:t>
          </a:r>
          <a:br>
            <a:rPr lang="en-US" sz="900" kern="1200" dirty="0"/>
          </a:br>
          <a:r>
            <a:rPr lang="en-US" sz="900" kern="1200" dirty="0"/>
            <a:t>Some content might be hard to understand. The best way to present this content is to break it up into smaller chunks of easy-to-understand content. You can also try to show the content in a diagram, image, or infographic format. To better explain the content, you may want to put the content in tables, checklists, etc. </a:t>
          </a:r>
          <a:endParaRPr lang="en-IN" sz="900" kern="1200" dirty="0"/>
        </a:p>
      </dsp:txBody>
      <dsp:txXfrm>
        <a:off x="8667307" y="5507638"/>
        <a:ext cx="2612839" cy="1181745"/>
      </dsp:txXfrm>
    </dsp:sp>
    <dsp:sp modelId="{ACCCCC02-B475-43D7-88C9-8C837D61979A}">
      <dsp:nvSpPr>
        <dsp:cNvPr id="0" name=""/>
        <dsp:cNvSpPr/>
      </dsp:nvSpPr>
      <dsp:spPr>
        <a:xfrm>
          <a:off x="7380386" y="5507638"/>
          <a:ext cx="1169927" cy="11817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650CD4-B2F5-4A41-9538-5B7019423325}">
      <dsp:nvSpPr>
        <dsp:cNvPr id="0" name=""/>
        <dsp:cNvSpPr/>
      </dsp:nvSpPr>
      <dsp:spPr>
        <a:xfrm>
          <a:off x="7380386" y="6884372"/>
          <a:ext cx="2612839" cy="1181745"/>
        </a:xfrm>
        <a:prstGeom prst="rect">
          <a:avLst/>
        </a:prstGeom>
        <a:solidFill>
          <a:schemeClr val="accent4">
            <a:hueOff val="6125556"/>
            <a:satOff val="-25486"/>
            <a:lumOff val="60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t>SEO</a:t>
          </a:r>
          <a:br>
            <a:rPr lang="en-US" sz="900" kern="1200" dirty="0"/>
          </a:br>
          <a:r>
            <a:rPr lang="en-US" sz="900" kern="1200" dirty="0"/>
            <a:t>An important point to work on is about the organic way in which the customer will find the content. For this Search Engine Optimization (SEO) is a must. This can include identifying the search terms and also social media promotion through blogs, tweets, etc.</a:t>
          </a:r>
          <a:endParaRPr lang="en-IN" sz="900" kern="1200" dirty="0"/>
        </a:p>
      </dsp:txBody>
      <dsp:txXfrm>
        <a:off x="7380386" y="6884372"/>
        <a:ext cx="2612839" cy="1181745"/>
      </dsp:txXfrm>
    </dsp:sp>
    <dsp:sp modelId="{E192C1C2-DC36-4723-B7F4-48354D87A878}">
      <dsp:nvSpPr>
        <dsp:cNvPr id="0" name=""/>
        <dsp:cNvSpPr/>
      </dsp:nvSpPr>
      <dsp:spPr>
        <a:xfrm>
          <a:off x="10110218" y="6884372"/>
          <a:ext cx="1169927" cy="118174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588EB8-8EFB-4A92-B7C4-314AC1E7DBA0}">
      <dsp:nvSpPr>
        <dsp:cNvPr id="0" name=""/>
        <dsp:cNvSpPr/>
      </dsp:nvSpPr>
      <dsp:spPr>
        <a:xfrm>
          <a:off x="8667307" y="8261105"/>
          <a:ext cx="2612839" cy="1181745"/>
        </a:xfrm>
        <a:prstGeom prst="rect">
          <a:avLst/>
        </a:prstGeom>
        <a:solidFill>
          <a:schemeClr val="accent4">
            <a:hueOff val="7350668"/>
            <a:satOff val="-30583"/>
            <a:lumOff val="72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t>Device</a:t>
          </a:r>
          <a:br>
            <a:rPr lang="en-US" sz="900" kern="1200" dirty="0"/>
          </a:br>
          <a:r>
            <a:rPr lang="en-US" sz="900" kern="1200" dirty="0"/>
            <a:t>You must also have an idea about the devices on which the content would be displayed. Ever device would have a different layout so the best experience across most devices must be planned. The devices can be laptops, desktops, tablets, phones, etc.</a:t>
          </a:r>
          <a:endParaRPr lang="en-IN" sz="900" kern="1200" dirty="0"/>
        </a:p>
      </dsp:txBody>
      <dsp:txXfrm>
        <a:off x="8667307" y="8261105"/>
        <a:ext cx="2612839" cy="1181745"/>
      </dsp:txXfrm>
    </dsp:sp>
    <dsp:sp modelId="{A3C3CEE9-BAD0-499A-9E80-B15CF6FEE484}">
      <dsp:nvSpPr>
        <dsp:cNvPr id="0" name=""/>
        <dsp:cNvSpPr/>
      </dsp:nvSpPr>
      <dsp:spPr>
        <a:xfrm>
          <a:off x="7380386" y="8261105"/>
          <a:ext cx="1169927" cy="118174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30574F-CA2F-4406-8946-5AC4EA140D19}">
      <dsp:nvSpPr>
        <dsp:cNvPr id="0" name=""/>
        <dsp:cNvSpPr/>
      </dsp:nvSpPr>
      <dsp:spPr>
        <a:xfrm>
          <a:off x="7380386" y="9637838"/>
          <a:ext cx="2612839" cy="1181745"/>
        </a:xfrm>
        <a:prstGeom prst="rect">
          <a:avLst/>
        </a:prstGeom>
        <a:solidFill>
          <a:schemeClr val="accent4">
            <a:hueOff val="8575779"/>
            <a:satOff val="-35680"/>
            <a:lumOff val="84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t>Global customization</a:t>
          </a:r>
          <a:br>
            <a:rPr lang="en-US" sz="900" kern="1200" dirty="0"/>
          </a:br>
          <a:r>
            <a:rPr lang="en-US" sz="900" kern="1200" dirty="0"/>
            <a:t>At times the content needs to be translated and localization for any specific countries for global reach so plan accordingly.</a:t>
          </a:r>
          <a:endParaRPr lang="en-IN" sz="900" kern="1200" dirty="0"/>
        </a:p>
      </dsp:txBody>
      <dsp:txXfrm>
        <a:off x="7380386" y="9637838"/>
        <a:ext cx="2612839" cy="1181745"/>
      </dsp:txXfrm>
    </dsp:sp>
    <dsp:sp modelId="{14FBA479-334C-4407-BAD8-A8009625445E}">
      <dsp:nvSpPr>
        <dsp:cNvPr id="0" name=""/>
        <dsp:cNvSpPr/>
      </dsp:nvSpPr>
      <dsp:spPr>
        <a:xfrm>
          <a:off x="10110218" y="9637838"/>
          <a:ext cx="1169927" cy="1181745"/>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321A9C-A088-4F62-BB53-B549ABA815A1}">
      <dsp:nvSpPr>
        <dsp:cNvPr id="0" name=""/>
        <dsp:cNvSpPr/>
      </dsp:nvSpPr>
      <dsp:spPr>
        <a:xfrm>
          <a:off x="8667307" y="11014572"/>
          <a:ext cx="2612839" cy="1181745"/>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t>Success measurement</a:t>
          </a:r>
          <a:br>
            <a:rPr lang="en-US" sz="900" b="1" kern="1200" dirty="0"/>
          </a:br>
          <a:r>
            <a:rPr lang="en-US" sz="900" kern="1200" dirty="0"/>
            <a:t>You may define certain targets that can be achieved with the content. Examples of these parameters can be number of leads generated, clicks, views, etc. </a:t>
          </a:r>
          <a:endParaRPr lang="en-IN" sz="900" kern="1200" dirty="0"/>
        </a:p>
      </dsp:txBody>
      <dsp:txXfrm>
        <a:off x="8667307" y="11014572"/>
        <a:ext cx="2612839" cy="1181745"/>
      </dsp:txXfrm>
    </dsp:sp>
    <dsp:sp modelId="{94F5298B-464B-4067-A289-453F09A8E823}">
      <dsp:nvSpPr>
        <dsp:cNvPr id="0" name=""/>
        <dsp:cNvSpPr/>
      </dsp:nvSpPr>
      <dsp:spPr>
        <a:xfrm>
          <a:off x="7380386" y="11014572"/>
          <a:ext cx="1169927" cy="1181745"/>
        </a:xfrm>
        <a:prstGeom prst="rect">
          <a:avLst/>
        </a:prstGeom>
        <a:blipFill>
          <a:blip xmlns:r="http://schemas.openxmlformats.org/officeDocument/2006/relationships"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FA103E-8EBA-40CA-9BF3-3B0682822CA0}"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F01851-A41F-47A3-9ABB-54C3A5A57DC0}" type="slidenum">
              <a:rPr lang="en-IN" smtClean="0"/>
              <a:t>‹#›</a:t>
            </a:fld>
            <a:endParaRPr lang="en-IN"/>
          </a:p>
        </p:txBody>
      </p:sp>
    </p:spTree>
    <p:extLst>
      <p:ext uri="{BB962C8B-B14F-4D97-AF65-F5344CB8AC3E}">
        <p14:creationId xmlns:p14="http://schemas.microsoft.com/office/powerpoint/2010/main" val="576690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FA103E-8EBA-40CA-9BF3-3B0682822CA0}"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F01851-A41F-47A3-9ABB-54C3A5A57DC0}" type="slidenum">
              <a:rPr lang="en-IN" smtClean="0"/>
              <a:t>‹#›</a:t>
            </a:fld>
            <a:endParaRPr lang="en-IN"/>
          </a:p>
        </p:txBody>
      </p:sp>
    </p:spTree>
    <p:extLst>
      <p:ext uri="{BB962C8B-B14F-4D97-AF65-F5344CB8AC3E}">
        <p14:creationId xmlns:p14="http://schemas.microsoft.com/office/powerpoint/2010/main" val="956156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FA103E-8EBA-40CA-9BF3-3B0682822CA0}"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F01851-A41F-47A3-9ABB-54C3A5A57DC0}" type="slidenum">
              <a:rPr lang="en-IN" smtClean="0"/>
              <a:t>‹#›</a:t>
            </a:fld>
            <a:endParaRPr lang="en-IN"/>
          </a:p>
        </p:txBody>
      </p:sp>
    </p:spTree>
    <p:extLst>
      <p:ext uri="{BB962C8B-B14F-4D97-AF65-F5344CB8AC3E}">
        <p14:creationId xmlns:p14="http://schemas.microsoft.com/office/powerpoint/2010/main" val="1334348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FA103E-8EBA-40CA-9BF3-3B0682822CA0}"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F01851-A41F-47A3-9ABB-54C3A5A57DC0}" type="slidenum">
              <a:rPr lang="en-IN" smtClean="0"/>
              <a:t>‹#›</a:t>
            </a:fld>
            <a:endParaRPr lang="en-IN"/>
          </a:p>
        </p:txBody>
      </p:sp>
    </p:spTree>
    <p:extLst>
      <p:ext uri="{BB962C8B-B14F-4D97-AF65-F5344CB8AC3E}">
        <p14:creationId xmlns:p14="http://schemas.microsoft.com/office/powerpoint/2010/main" val="326889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FA103E-8EBA-40CA-9BF3-3B0682822CA0}"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F01851-A41F-47A3-9ABB-54C3A5A57DC0}" type="slidenum">
              <a:rPr lang="en-IN" smtClean="0"/>
              <a:t>‹#›</a:t>
            </a:fld>
            <a:endParaRPr lang="en-IN"/>
          </a:p>
        </p:txBody>
      </p:sp>
    </p:spTree>
    <p:extLst>
      <p:ext uri="{BB962C8B-B14F-4D97-AF65-F5344CB8AC3E}">
        <p14:creationId xmlns:p14="http://schemas.microsoft.com/office/powerpoint/2010/main" val="2639563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FA103E-8EBA-40CA-9BF3-3B0682822CA0}" type="datetimeFigureOut">
              <a:rPr lang="en-IN" smtClean="0"/>
              <a:t>31-01-2023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F01851-A41F-47A3-9ABB-54C3A5A57DC0}" type="slidenum">
              <a:rPr lang="en-IN" smtClean="0"/>
              <a:t>‹#›</a:t>
            </a:fld>
            <a:endParaRPr lang="en-IN"/>
          </a:p>
        </p:txBody>
      </p:sp>
    </p:spTree>
    <p:extLst>
      <p:ext uri="{BB962C8B-B14F-4D97-AF65-F5344CB8AC3E}">
        <p14:creationId xmlns:p14="http://schemas.microsoft.com/office/powerpoint/2010/main" val="419368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FA103E-8EBA-40CA-9BF3-3B0682822CA0}" type="datetimeFigureOut">
              <a:rPr lang="en-IN" smtClean="0"/>
              <a:t>31-01-2023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F01851-A41F-47A3-9ABB-54C3A5A57DC0}" type="slidenum">
              <a:rPr lang="en-IN" smtClean="0"/>
              <a:t>‹#›</a:t>
            </a:fld>
            <a:endParaRPr lang="en-IN"/>
          </a:p>
        </p:txBody>
      </p:sp>
    </p:spTree>
    <p:extLst>
      <p:ext uri="{BB962C8B-B14F-4D97-AF65-F5344CB8AC3E}">
        <p14:creationId xmlns:p14="http://schemas.microsoft.com/office/powerpoint/2010/main" val="770120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FA103E-8EBA-40CA-9BF3-3B0682822CA0}" type="datetimeFigureOut">
              <a:rPr lang="en-IN" smtClean="0"/>
              <a:t>31-01-2023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F01851-A41F-47A3-9ABB-54C3A5A57DC0}" type="slidenum">
              <a:rPr lang="en-IN" smtClean="0"/>
              <a:t>‹#›</a:t>
            </a:fld>
            <a:endParaRPr lang="en-IN"/>
          </a:p>
        </p:txBody>
      </p:sp>
    </p:spTree>
    <p:extLst>
      <p:ext uri="{BB962C8B-B14F-4D97-AF65-F5344CB8AC3E}">
        <p14:creationId xmlns:p14="http://schemas.microsoft.com/office/powerpoint/2010/main" val="576494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A103E-8EBA-40CA-9BF3-3B0682822CA0}" type="datetimeFigureOut">
              <a:rPr lang="en-IN" smtClean="0"/>
              <a:t>31-01-2023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F01851-A41F-47A3-9ABB-54C3A5A57DC0}" type="slidenum">
              <a:rPr lang="en-IN" smtClean="0"/>
              <a:t>‹#›</a:t>
            </a:fld>
            <a:endParaRPr lang="en-IN"/>
          </a:p>
        </p:txBody>
      </p:sp>
    </p:spTree>
    <p:extLst>
      <p:ext uri="{BB962C8B-B14F-4D97-AF65-F5344CB8AC3E}">
        <p14:creationId xmlns:p14="http://schemas.microsoft.com/office/powerpoint/2010/main" val="341043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BFA103E-8EBA-40CA-9BF3-3B0682822CA0}" type="datetimeFigureOut">
              <a:rPr lang="en-IN" smtClean="0"/>
              <a:t>31-01-2023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F01851-A41F-47A3-9ABB-54C3A5A57DC0}" type="slidenum">
              <a:rPr lang="en-IN" smtClean="0"/>
              <a:t>‹#›</a:t>
            </a:fld>
            <a:endParaRPr lang="en-IN"/>
          </a:p>
        </p:txBody>
      </p:sp>
    </p:spTree>
    <p:extLst>
      <p:ext uri="{BB962C8B-B14F-4D97-AF65-F5344CB8AC3E}">
        <p14:creationId xmlns:p14="http://schemas.microsoft.com/office/powerpoint/2010/main" val="4179353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BFA103E-8EBA-40CA-9BF3-3B0682822CA0}" type="datetimeFigureOut">
              <a:rPr lang="en-IN" smtClean="0"/>
              <a:t>31-01-2023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F01851-A41F-47A3-9ABB-54C3A5A57DC0}" type="slidenum">
              <a:rPr lang="en-IN" smtClean="0"/>
              <a:t>‹#›</a:t>
            </a:fld>
            <a:endParaRPr lang="en-IN"/>
          </a:p>
        </p:txBody>
      </p:sp>
    </p:spTree>
    <p:extLst>
      <p:ext uri="{BB962C8B-B14F-4D97-AF65-F5344CB8AC3E}">
        <p14:creationId xmlns:p14="http://schemas.microsoft.com/office/powerpoint/2010/main" val="942516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0BFA103E-8EBA-40CA-9BF3-3B0682822CA0}" type="datetimeFigureOut">
              <a:rPr lang="en-IN" smtClean="0"/>
              <a:t>31-01-2023</a:t>
            </a:fld>
            <a:endParaRPr lang="en-IN"/>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38F01851-A41F-47A3-9ABB-54C3A5A57DC0}" type="slidenum">
              <a:rPr lang="en-IN" smtClean="0"/>
              <a:t>‹#›</a:t>
            </a:fld>
            <a:endParaRPr lang="en-IN"/>
          </a:p>
        </p:txBody>
      </p:sp>
    </p:spTree>
    <p:extLst>
      <p:ext uri="{BB962C8B-B14F-4D97-AF65-F5344CB8AC3E}">
        <p14:creationId xmlns:p14="http://schemas.microsoft.com/office/powerpoint/2010/main" val="28716937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diagramLayout" Target="../diagrams/layout1.xml"/><Relationship Id="rId7" Type="http://schemas.openxmlformats.org/officeDocument/2006/relationships/image" Target="../media/image19.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E8FF3D85-A8A7-D8D5-572B-02AE02074AC9}"/>
              </a:ext>
            </a:extLst>
          </p:cNvPr>
          <p:cNvGraphicFramePr/>
          <p:nvPr>
            <p:extLst>
              <p:ext uri="{D42A27DB-BD31-4B8C-83A1-F6EECF244321}">
                <p14:modId xmlns:p14="http://schemas.microsoft.com/office/powerpoint/2010/main" val="3447553821"/>
              </p:ext>
            </p:extLst>
          </p:nvPr>
        </p:nvGraphicFramePr>
        <p:xfrm>
          <a:off x="-5926670" y="-21772"/>
          <a:ext cx="18660533" cy="12197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7FEFE41E-4AB4-40FB-A7D7-DDDBA890FFEE}"/>
              </a:ext>
            </a:extLst>
          </p:cNvPr>
          <p:cNvSpPr txBox="1"/>
          <p:nvPr/>
        </p:nvSpPr>
        <p:spPr>
          <a:xfrm>
            <a:off x="7522029" y="1143000"/>
            <a:ext cx="2982685" cy="1477328"/>
          </a:xfrm>
          <a:prstGeom prst="rect">
            <a:avLst/>
          </a:prstGeom>
          <a:solidFill>
            <a:srgbClr val="FFFF00"/>
          </a:solidFill>
        </p:spPr>
        <p:txBody>
          <a:bodyPr wrap="square" rtlCol="0">
            <a:spAutoFit/>
          </a:bodyPr>
          <a:lstStyle/>
          <a:p>
            <a:r>
              <a:rPr lang="en-IN" b="1" dirty="0"/>
              <a:t>Note to Graphics</a:t>
            </a:r>
            <a:r>
              <a:rPr lang="en-IN" dirty="0"/>
              <a:t>: This is a representative infographic. You can also use a different design as the ones on the side.</a:t>
            </a:r>
          </a:p>
        </p:txBody>
      </p:sp>
      <p:sp>
        <p:nvSpPr>
          <p:cNvPr id="6" name="TextBox 5">
            <a:extLst>
              <a:ext uri="{FF2B5EF4-FFF2-40B4-BE49-F238E27FC236}">
                <a16:creationId xmlns:a16="http://schemas.microsoft.com/office/drawing/2014/main" id="{695F6F61-034E-47F4-51DA-DBA2C3FD278E}"/>
              </a:ext>
            </a:extLst>
          </p:cNvPr>
          <p:cNvSpPr txBox="1"/>
          <p:nvPr/>
        </p:nvSpPr>
        <p:spPr>
          <a:xfrm>
            <a:off x="7522029" y="2797629"/>
            <a:ext cx="2982685" cy="1754326"/>
          </a:xfrm>
          <a:prstGeom prst="rect">
            <a:avLst/>
          </a:prstGeom>
          <a:solidFill>
            <a:srgbClr val="FFFF00"/>
          </a:solidFill>
        </p:spPr>
        <p:txBody>
          <a:bodyPr wrap="square" rtlCol="0">
            <a:spAutoFit/>
          </a:bodyPr>
          <a:lstStyle/>
          <a:p>
            <a:r>
              <a:rPr lang="en-IN" b="1" dirty="0"/>
              <a:t>Note to Graphics</a:t>
            </a:r>
            <a:r>
              <a:rPr lang="en-IN" dirty="0"/>
              <a:t>: The icons are representative. You can change/enhance the icons or style of icons (3D icons, etc.) if you have other options or icon library.</a:t>
            </a:r>
          </a:p>
        </p:txBody>
      </p:sp>
      <p:sp>
        <p:nvSpPr>
          <p:cNvPr id="2" name="AutoShape 2" descr="List Infographics Templates">
            <a:extLst>
              <a:ext uri="{FF2B5EF4-FFF2-40B4-BE49-F238E27FC236}">
                <a16:creationId xmlns:a16="http://schemas.microsoft.com/office/drawing/2014/main" id="{70D3E3CD-E7D0-AF97-B716-A0440FD9D078}"/>
              </a:ext>
            </a:extLst>
          </p:cNvPr>
          <p:cNvSpPr>
            <a:spLocks noChangeAspect="1" noChangeArrowheads="1"/>
          </p:cNvSpPr>
          <p:nvPr/>
        </p:nvSpPr>
        <p:spPr bwMode="auto">
          <a:xfrm>
            <a:off x="3276600" y="5943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BFFD8925-AC41-7ACD-9E2A-B207C6951F0D}"/>
              </a:ext>
            </a:extLst>
          </p:cNvPr>
          <p:cNvPicPr>
            <a:picLocks noChangeAspect="1"/>
          </p:cNvPicPr>
          <p:nvPr/>
        </p:nvPicPr>
        <p:blipFill rotWithShape="1">
          <a:blip r:embed="rId7"/>
          <a:srcRect t="14623" b="4297"/>
          <a:stretch/>
        </p:blipFill>
        <p:spPr>
          <a:xfrm>
            <a:off x="10699446" y="-1159344"/>
            <a:ext cx="5715000" cy="8657272"/>
          </a:xfrm>
          <a:prstGeom prst="rect">
            <a:avLst/>
          </a:prstGeom>
        </p:spPr>
      </p:pic>
      <p:pic>
        <p:nvPicPr>
          <p:cNvPr id="1028" name="Picture 4" descr="List Infographic With 6 Circles And Boxes | PowerPoint Presentation Sample  | Example of PPT Presentation | Presentation Background">
            <a:extLst>
              <a:ext uri="{FF2B5EF4-FFF2-40B4-BE49-F238E27FC236}">
                <a16:creationId xmlns:a16="http://schemas.microsoft.com/office/drawing/2014/main" id="{EF63E3C8-0FD9-45CF-08EA-175354C1532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14803"/>
          <a:stretch/>
        </p:blipFill>
        <p:spPr bwMode="auto">
          <a:xfrm>
            <a:off x="7522029" y="7793147"/>
            <a:ext cx="6858000" cy="4382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3484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25</TotalTime>
  <Words>514</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Lyonel Mascarenhas</dc:creator>
  <cp:lastModifiedBy>Lyonel Mascarenhas</cp:lastModifiedBy>
  <cp:revision>6</cp:revision>
  <dcterms:created xsi:type="dcterms:W3CDTF">2023-01-31T06:45:31Z</dcterms:created>
  <dcterms:modified xsi:type="dcterms:W3CDTF">2023-01-31T14:28:03Z</dcterms:modified>
</cp:coreProperties>
</file>