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21" d="100"/>
          <a:sy n="21" d="100"/>
        </p:scale>
        <p:origin x="1494" y="186"/>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yellow post it note with a purple pin&#10;&#10;Description automatically generated">
            <a:extLst>
              <a:ext uri="{FF2B5EF4-FFF2-40B4-BE49-F238E27FC236}">
                <a16:creationId xmlns:a16="http://schemas.microsoft.com/office/drawing/2014/main" id="{4F6E4FC0-4542-0F6E-0A65-78B1C3C7F693}"/>
              </a:ext>
            </a:extLst>
          </p:cNvPr>
          <p:cNvPicPr>
            <a:picLocks noChangeAspect="1"/>
          </p:cNvPicPr>
          <p:nvPr/>
        </p:nvPicPr>
        <p:blipFill rotWithShape="1">
          <a:blip r:embed="rId2">
            <a:extLst>
              <a:ext uri="{28A0092B-C50C-407E-A947-70E740481C1C}">
                <a14:useLocalDpi xmlns:a14="http://schemas.microsoft.com/office/drawing/2010/main" val="0"/>
              </a:ext>
            </a:extLst>
          </a:blip>
          <a:srcRect l="3554" r="-3554"/>
          <a:stretch/>
        </p:blipFill>
        <p:spPr>
          <a:xfrm>
            <a:off x="182880" y="407303"/>
            <a:ext cx="12005471" cy="12079427"/>
          </a:xfrm>
          <a:prstGeom prst="rect">
            <a:avLst/>
          </a:prstGeom>
        </p:spPr>
      </p:pic>
      <p:pic>
        <p:nvPicPr>
          <p:cNvPr id="11" name="Picture 10" descr="A yellow square with a black and white logo&#10;&#10;Description automatically generated with medium confidence">
            <a:extLst>
              <a:ext uri="{FF2B5EF4-FFF2-40B4-BE49-F238E27FC236}">
                <a16:creationId xmlns:a16="http://schemas.microsoft.com/office/drawing/2014/main" id="{7E43A639-C018-C669-2353-1A064C2746EE}"/>
              </a:ext>
            </a:extLst>
          </p:cNvPr>
          <p:cNvPicPr>
            <a:picLocks noChangeAspect="1"/>
          </p:cNvPicPr>
          <p:nvPr/>
        </p:nvPicPr>
        <p:blipFill rotWithShape="1">
          <a:blip r:embed="rId3">
            <a:extLst>
              <a:ext uri="{28A0092B-C50C-407E-A947-70E740481C1C}">
                <a14:useLocalDpi xmlns:a14="http://schemas.microsoft.com/office/drawing/2010/main" val="0"/>
              </a:ext>
            </a:extLst>
          </a:blip>
          <a:srcRect l="4303" r="-4303"/>
          <a:stretch/>
        </p:blipFill>
        <p:spPr>
          <a:xfrm>
            <a:off x="299000" y="10188948"/>
            <a:ext cx="12005471" cy="4934124"/>
          </a:xfrm>
          <a:prstGeom prst="rect">
            <a:avLst/>
          </a:prstGeom>
        </p:spPr>
      </p:pic>
      <p:pic>
        <p:nvPicPr>
          <p:cNvPr id="13" name="Picture 12" descr="A yellow post-it note with a purple pin&#10;&#10;Description automatically generated">
            <a:extLst>
              <a:ext uri="{FF2B5EF4-FFF2-40B4-BE49-F238E27FC236}">
                <a16:creationId xmlns:a16="http://schemas.microsoft.com/office/drawing/2014/main" id="{38635E52-27F9-2672-D3CE-0E6AD04FAE65}"/>
              </a:ext>
            </a:extLst>
          </p:cNvPr>
          <p:cNvPicPr>
            <a:picLocks noChangeAspect="1"/>
          </p:cNvPicPr>
          <p:nvPr/>
        </p:nvPicPr>
        <p:blipFill rotWithShape="1">
          <a:blip r:embed="rId4">
            <a:extLst>
              <a:ext uri="{28A0092B-C50C-407E-A947-70E740481C1C}">
                <a14:useLocalDpi xmlns:a14="http://schemas.microsoft.com/office/drawing/2010/main" val="0"/>
              </a:ext>
            </a:extLst>
          </a:blip>
          <a:srcRect l="4597" t="78846" r="-4597" b="3125"/>
          <a:stretch/>
        </p:blipFill>
        <p:spPr>
          <a:xfrm>
            <a:off x="337500" y="18423372"/>
            <a:ext cx="12005472" cy="2177896"/>
          </a:xfrm>
          <a:prstGeom prst="rect">
            <a:avLst/>
          </a:prstGeom>
        </p:spPr>
      </p:pic>
      <p:pic>
        <p:nvPicPr>
          <p:cNvPr id="5" name="Picture 4" descr="A yellow post-it note">
            <a:extLst>
              <a:ext uri="{FF2B5EF4-FFF2-40B4-BE49-F238E27FC236}">
                <a16:creationId xmlns:a16="http://schemas.microsoft.com/office/drawing/2014/main" id="{DBD2A866-B22F-BC4F-D3BD-D5D6D6ADEBBD}"/>
              </a:ext>
            </a:extLst>
          </p:cNvPr>
          <p:cNvPicPr>
            <a:picLocks noChangeAspect="1"/>
          </p:cNvPicPr>
          <p:nvPr/>
        </p:nvPicPr>
        <p:blipFill rotWithShape="1">
          <a:blip r:embed="rId5">
            <a:extLst>
              <a:ext uri="{28A0092B-C50C-407E-A947-70E740481C1C}">
                <a14:useLocalDpi xmlns:a14="http://schemas.microsoft.com/office/drawing/2010/main" val="0"/>
              </a:ext>
            </a:extLst>
          </a:blip>
          <a:srcRect l="12756" t="10540" r="-12756" b="7135"/>
          <a:stretch/>
        </p:blipFill>
        <p:spPr>
          <a:xfrm>
            <a:off x="0" y="20848320"/>
            <a:ext cx="14315237" cy="11521440"/>
          </a:xfrm>
          <a:prstGeom prst="rect">
            <a:avLst/>
          </a:prstGeom>
        </p:spPr>
      </p:pic>
      <p:pic>
        <p:nvPicPr>
          <p:cNvPr id="9" name="Picture 8" descr="A yellow square with a black and white logo&#10;&#10;Description automatically generated with medium confidence">
            <a:extLst>
              <a:ext uri="{FF2B5EF4-FFF2-40B4-BE49-F238E27FC236}">
                <a16:creationId xmlns:a16="http://schemas.microsoft.com/office/drawing/2014/main" id="{3352EF34-7158-321E-D739-2ED34D81A05E}"/>
              </a:ext>
            </a:extLst>
          </p:cNvPr>
          <p:cNvPicPr>
            <a:picLocks noChangeAspect="1"/>
          </p:cNvPicPr>
          <p:nvPr/>
        </p:nvPicPr>
        <p:blipFill rotWithShape="1">
          <a:blip r:embed="rId3">
            <a:extLst>
              <a:ext uri="{28A0092B-C50C-407E-A947-70E740481C1C}">
                <a14:useLocalDpi xmlns:a14="http://schemas.microsoft.com/office/drawing/2010/main" val="0"/>
              </a:ext>
            </a:extLst>
          </a:blip>
          <a:srcRect l="4303" r="-4303"/>
          <a:stretch/>
        </p:blipFill>
        <p:spPr>
          <a:xfrm>
            <a:off x="299000" y="13783710"/>
            <a:ext cx="12005471" cy="4934124"/>
          </a:xfrm>
          <a:prstGeom prst="rect">
            <a:avLst/>
          </a:prstGeom>
        </p:spPr>
      </p:pic>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3898813"/>
            <a:ext cx="10056813" cy="15037941"/>
          </a:xfrm>
        </p:spPr>
        <p:txBody>
          <a:bodyPr/>
          <a:lstStyle/>
          <a:p>
            <a:r>
              <a:rPr lang="en-US" sz="3200" dirty="0"/>
              <a:t>Well one day while surfing the web, I tried to save some information from the website I was currently on. This is a simple enough task, or at least I that is what I also thought. </a:t>
            </a:r>
          </a:p>
          <a:p>
            <a:r>
              <a:rPr lang="en-US" sz="3200" dirty="0"/>
              <a:t>I ended up having to launch a new application and juggle both my browser and notepad at the same time, the notepad disappearing behind the browser because it isn’t locked to the top of my screen. </a:t>
            </a:r>
          </a:p>
          <a:p>
            <a:r>
              <a:rPr lang="en-US" sz="3200" dirty="0"/>
              <a:t>If I wanted to scroll on the page or follow a link I once again had to do this. </a:t>
            </a:r>
          </a:p>
          <a:p>
            <a:r>
              <a:rPr lang="en-US" sz="3200" dirty="0"/>
              <a:t>If I wanted to copy something from the text to my notepad I would once again have to find where the notepad is and orient it in such a way that the applications’ placement complimented one another,</a:t>
            </a:r>
          </a:p>
          <a:p>
            <a:r>
              <a:rPr lang="en-US" sz="3200" dirty="0"/>
              <a:t>and if I had the audacity of wanting to access that information later in the day or week, I would either have to save that note, and every time I wanted it navigate through my file system to find it, or don’t save it and hope my computer didn’t restart overnight and lose the note I had all of my information on.</a:t>
            </a:r>
          </a:p>
          <a:p>
            <a:endParaRPr lang="en-US" sz="3200" dirty="0"/>
          </a:p>
          <a:p>
            <a:r>
              <a:rPr lang="en-US" sz="3200" dirty="0"/>
              <a:t>Now… admittedly I am phrasing this problem as if it spans a much grander scale than it actually does. It isn’t the end of the world when I have to look for a note to see what I saved a few days ago, but it does take a large amount of time when I have to do this a lot which ends up being an inconvenience sometimes.</a:t>
            </a:r>
          </a:p>
          <a:p>
            <a:endParaRPr lang="en-US" sz="3200" dirty="0"/>
          </a:p>
          <a:p>
            <a:r>
              <a:rPr lang="en-US" sz="3200" dirty="0"/>
              <a:t>This is why I wanted to make </a:t>
            </a:r>
            <a:r>
              <a:rPr lang="en-US" sz="3200" dirty="0" err="1"/>
              <a:t>StickyNote</a:t>
            </a:r>
            <a:r>
              <a:rPr lang="en-US" sz="3200" dirty="0"/>
              <a:t>.</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2984443"/>
            <a:ext cx="10048875" cy="923322"/>
          </a:xfrm>
        </p:spPr>
        <p:txBody>
          <a:bodyPr/>
          <a:lstStyle/>
          <a:p>
            <a:r>
              <a:rPr lang="en-US" sz="4800" dirty="0"/>
              <a:t>Notepad exists… why make it?</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59674" y="21144439"/>
            <a:ext cx="10050462" cy="923322"/>
          </a:xfrm>
        </p:spPr>
        <p:txBody>
          <a:bodyPr/>
          <a:lstStyle/>
          <a:p>
            <a:r>
              <a:rPr lang="en-US" sz="4800" dirty="0"/>
              <a:t>Okay sounds cool, what will it do?</a:t>
            </a:r>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7267681" y="20074918"/>
            <a:ext cx="10048875" cy="923322"/>
          </a:xfrm>
        </p:spPr>
        <p:txBody>
          <a:bodyPr/>
          <a:lstStyle/>
          <a:p>
            <a:r>
              <a:rPr lang="en-US" sz="4800" dirty="0"/>
              <a:t>What was used to make the project?</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17267681" y="2179588"/>
            <a:ext cx="10285056" cy="1200306"/>
          </a:xfrm>
        </p:spPr>
        <p:txBody>
          <a:bodyPr/>
          <a:lstStyle/>
          <a:p>
            <a:r>
              <a:rPr lang="en-US" sz="4800" dirty="0"/>
              <a:t>Never again lose your web of thoughts!</a:t>
            </a: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33373126" y="9262537"/>
            <a:ext cx="10058400" cy="754045"/>
          </a:xfrm>
        </p:spPr>
        <p:txBody>
          <a:bodyPr/>
          <a:lstStyle/>
          <a:p>
            <a:endParaRPr lang="en-US" dirty="0"/>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4361550"/>
            <a:ext cx="10047018" cy="754045"/>
          </a:xfrm>
        </p:spPr>
        <p:txBody>
          <a:bodyPr/>
          <a:lstStyle/>
          <a:p>
            <a:endParaRPr lang="en-US" dirty="0"/>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16798476" y="5901190"/>
            <a:ext cx="10844369" cy="1231084"/>
          </a:xfrm>
        </p:spPr>
        <p:txBody>
          <a:bodyPr/>
          <a:lstStyle/>
          <a:p>
            <a:r>
              <a:rPr lang="en-US" dirty="0"/>
              <a:t>I know it doesn’t look the best right now… soon I will add animations, colors, fonts, markdown and more customization options than you could ever ask for</a:t>
            </a: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p:txBody>
          <a:bodyPr/>
          <a:lstStyle/>
          <a:p>
            <a:r>
              <a:rPr lang="en-US" dirty="0"/>
              <a:t>React Bootstrap</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p:txBody>
          <a:bodyPr/>
          <a:lstStyle/>
          <a:p>
            <a:endParaRPr lang="en-US"/>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p:txBody>
          <a:bodyPr/>
          <a:lstStyle/>
          <a:p>
            <a:endParaRPr lang="en-US"/>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77827" y="22680928"/>
            <a:ext cx="10056813" cy="8537700"/>
          </a:xfrm>
        </p:spPr>
        <p:txBody>
          <a:bodyPr/>
          <a:lstStyle/>
          <a:p>
            <a:r>
              <a:rPr lang="en-US" sz="3200" dirty="0" err="1"/>
              <a:t>StickyNote</a:t>
            </a:r>
            <a:r>
              <a:rPr lang="en-US" sz="3200" dirty="0"/>
              <a:t> is meant to be a solution to “single-tasking” problems. </a:t>
            </a:r>
            <a:r>
              <a:rPr lang="en-US" sz="3200" dirty="0" err="1"/>
              <a:t>StickyNote</a:t>
            </a:r>
            <a:r>
              <a:rPr lang="en-US" sz="3200" dirty="0"/>
              <a:t> brings information from tab to tab, essay to essay, or just to a different part of your screen; it can be used to take excerpts from textbooks that you need to commit to memory or just act as a way to jot down your quick thoughts for a project idea.</a:t>
            </a:r>
          </a:p>
          <a:p>
            <a:r>
              <a:rPr lang="en-US" sz="3200" dirty="0"/>
              <a:t>What I want in the end is for </a:t>
            </a:r>
            <a:r>
              <a:rPr lang="en-US" sz="3200" dirty="0" err="1"/>
              <a:t>StickyNote</a:t>
            </a:r>
            <a:r>
              <a:rPr lang="en-US" sz="3200" dirty="0"/>
              <a:t> not to be the one savior extension for all of your web browsing problems, but for it to be the hero for those times you just </a:t>
            </a:r>
            <a:r>
              <a:rPr lang="en-US" sz="3200" i="1" dirty="0"/>
              <a:t>need</a:t>
            </a:r>
            <a:r>
              <a:rPr lang="en-US" sz="3200" dirty="0"/>
              <a:t> to jot something down quickly for later and don’t want to put much brain or processing power to do it.</a:t>
            </a:r>
          </a:p>
          <a:p>
            <a:r>
              <a:rPr lang="en-US" sz="3200" dirty="0"/>
              <a:t>In the most basic of forms, </a:t>
            </a:r>
            <a:r>
              <a:rPr lang="en-US" sz="3200" dirty="0" err="1"/>
              <a:t>StickyNote</a:t>
            </a:r>
            <a:r>
              <a:rPr lang="en-US" sz="3200" dirty="0"/>
              <a:t> will be a text container that you can morph and move to your hearts content, and it will always be right there on the top of your screen. Unless, that is, you want it hidden, or on a different part of your screen, it can do that too!</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a:xfrm>
            <a:off x="18296018" y="3362035"/>
            <a:ext cx="7326207" cy="1280160"/>
          </a:xfrm>
        </p:spPr>
        <p:txBody>
          <a:bodyPr>
            <a:normAutofit fontScale="92500" lnSpcReduction="10000"/>
          </a:bodyPr>
          <a:lstStyle/>
          <a:p>
            <a:r>
              <a:rPr lang="en-US" dirty="0"/>
              <a:t>Devin Ross</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17303855" y="697616"/>
            <a:ext cx="9617818" cy="1637973"/>
          </a:xfrm>
        </p:spPr>
        <p:txBody>
          <a:bodyPr>
            <a:noAutofit/>
          </a:bodyPr>
          <a:lstStyle/>
          <a:p>
            <a:r>
              <a:rPr lang="en-US" sz="12500" dirty="0" err="1"/>
              <a:t>StickyNote</a:t>
            </a:r>
            <a:endParaRPr lang="en-US" sz="12500" dirty="0"/>
          </a:p>
        </p:txBody>
      </p:sp>
      <p:pic>
        <p:nvPicPr>
          <p:cNvPr id="3" name="Picture 2">
            <a:extLst>
              <a:ext uri="{FF2B5EF4-FFF2-40B4-BE49-F238E27FC236}">
                <a16:creationId xmlns:a16="http://schemas.microsoft.com/office/drawing/2014/main" id="{0903B8B9-A4C0-D221-C437-BFBBAEF1F7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1752873" y="7595113"/>
            <a:ext cx="20935574" cy="11424372"/>
          </a:xfrm>
          <a:prstGeom prst="rect">
            <a:avLst/>
          </a:prstGeom>
          <a:effectLst>
            <a:outerShdw blurRad="50800" dist="38100" dir="5400000" sx="101000" sy="101000" algn="t" rotWithShape="0">
              <a:prstClr val="black"/>
            </a:outerShdw>
            <a:softEdge rad="0"/>
          </a:effectLst>
        </p:spPr>
      </p:pic>
      <p:sp>
        <p:nvSpPr>
          <p:cNvPr id="27" name="Text Placeholder 90">
            <a:extLst>
              <a:ext uri="{FF2B5EF4-FFF2-40B4-BE49-F238E27FC236}">
                <a16:creationId xmlns:a16="http://schemas.microsoft.com/office/drawing/2014/main" id="{62E5AF72-6849-AE98-B553-96C809EBF1E7}"/>
              </a:ext>
            </a:extLst>
          </p:cNvPr>
          <p:cNvSpPr txBox="1">
            <a:spLocks/>
          </p:cNvSpPr>
          <p:nvPr/>
        </p:nvSpPr>
        <p:spPr>
          <a:xfrm>
            <a:off x="17042581" y="5202669"/>
            <a:ext cx="10048875" cy="923322"/>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800" dirty="0"/>
              <a:t>What will it look like on my screen?</a:t>
            </a:r>
          </a:p>
        </p:txBody>
      </p:sp>
      <p:pic>
        <p:nvPicPr>
          <p:cNvPr id="29" name="Picture 28" descr="A yellow sticky note with a red push pin&#10;&#10;Description automatically generated">
            <a:extLst>
              <a:ext uri="{FF2B5EF4-FFF2-40B4-BE49-F238E27FC236}">
                <a16:creationId xmlns:a16="http://schemas.microsoft.com/office/drawing/2014/main" id="{3E16A91F-2D7F-D0D9-C500-B15CBC6581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0136" y="95618"/>
            <a:ext cx="7326207" cy="7326207"/>
          </a:xfrm>
          <a:prstGeom prst="rect">
            <a:avLst/>
          </a:prstGeom>
        </p:spPr>
      </p:pic>
      <p:pic>
        <p:nvPicPr>
          <p:cNvPr id="31" name="Picture 30" descr="A yellow paper with a red push pin&#10;&#10;Description automatically generated">
            <a:extLst>
              <a:ext uri="{FF2B5EF4-FFF2-40B4-BE49-F238E27FC236}">
                <a16:creationId xmlns:a16="http://schemas.microsoft.com/office/drawing/2014/main" id="{E097EC9A-F853-D81D-F74C-576D724D1F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27117710" y="-40738"/>
            <a:ext cx="7438405" cy="7061466"/>
          </a:xfrm>
          <a:prstGeom prst="rect">
            <a:avLst/>
          </a:prstGeom>
        </p:spPr>
      </p:pic>
      <p:grpSp>
        <p:nvGrpSpPr>
          <p:cNvPr id="38" name="Group 37">
            <a:extLst>
              <a:ext uri="{FF2B5EF4-FFF2-40B4-BE49-F238E27FC236}">
                <a16:creationId xmlns:a16="http://schemas.microsoft.com/office/drawing/2014/main" id="{92B74F67-2664-885B-7777-D3BC55E4E83D}"/>
              </a:ext>
            </a:extLst>
          </p:cNvPr>
          <p:cNvGrpSpPr/>
          <p:nvPr/>
        </p:nvGrpSpPr>
        <p:grpSpPr>
          <a:xfrm>
            <a:off x="11829796" y="21209913"/>
            <a:ext cx="20565939" cy="10187460"/>
            <a:chOff x="11829796" y="21209913"/>
            <a:chExt cx="20565939" cy="10187460"/>
          </a:xfrm>
        </p:grpSpPr>
        <p:grpSp>
          <p:nvGrpSpPr>
            <p:cNvPr id="24" name="Group 23">
              <a:extLst>
                <a:ext uri="{FF2B5EF4-FFF2-40B4-BE49-F238E27FC236}">
                  <a16:creationId xmlns:a16="http://schemas.microsoft.com/office/drawing/2014/main" id="{D11C47B3-5281-D3A6-50BC-BFF8BF44DC98}"/>
                </a:ext>
              </a:extLst>
            </p:cNvPr>
            <p:cNvGrpSpPr/>
            <p:nvPr/>
          </p:nvGrpSpPr>
          <p:grpSpPr>
            <a:xfrm>
              <a:off x="11829796" y="21209913"/>
              <a:ext cx="20565939" cy="10187460"/>
              <a:chOff x="12047883" y="8241729"/>
              <a:chExt cx="20565939" cy="10187460"/>
            </a:xfrm>
          </p:grpSpPr>
          <p:pic>
            <p:nvPicPr>
              <p:cNvPr id="17" name="Picture 16" descr="A group of colorful post-it notes&#10;&#10;Description automatically generated">
                <a:extLst>
                  <a:ext uri="{FF2B5EF4-FFF2-40B4-BE49-F238E27FC236}">
                    <a16:creationId xmlns:a16="http://schemas.microsoft.com/office/drawing/2014/main" id="{85BD8611-E86C-A48C-4CD2-8B1B4E0025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47883" y="8241729"/>
                <a:ext cx="20565939" cy="10187460"/>
              </a:xfrm>
              <a:prstGeom prst="rect">
                <a:avLst/>
              </a:prstGeom>
            </p:spPr>
          </p:pic>
          <p:pic>
            <p:nvPicPr>
              <p:cNvPr id="19" name="Picture 18" descr="A blue and black logo&#10;&#10;Description automatically generated">
                <a:extLst>
                  <a:ext uri="{FF2B5EF4-FFF2-40B4-BE49-F238E27FC236}">
                    <a16:creationId xmlns:a16="http://schemas.microsoft.com/office/drawing/2014/main" id="{61D0DC9D-000F-68D3-7668-78EEDA3DE46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229093" y="10241030"/>
                <a:ext cx="3901778" cy="3711262"/>
              </a:xfrm>
              <a:prstGeom prst="rect">
                <a:avLst/>
              </a:prstGeom>
            </p:spPr>
          </p:pic>
          <p:pic>
            <p:nvPicPr>
              <p:cNvPr id="21" name="Picture 20" descr="A logo of a puzzle piece&#10;&#10;Description automatically generated">
                <a:extLst>
                  <a:ext uri="{FF2B5EF4-FFF2-40B4-BE49-F238E27FC236}">
                    <a16:creationId xmlns:a16="http://schemas.microsoft.com/office/drawing/2014/main" id="{EA546A68-574B-ACD5-5A92-BBD445FDB8D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187234" y="13418953"/>
                <a:ext cx="4645945" cy="4336902"/>
              </a:xfrm>
              <a:prstGeom prst="rect">
                <a:avLst/>
              </a:prstGeom>
            </p:spPr>
          </p:pic>
          <p:pic>
            <p:nvPicPr>
              <p:cNvPr id="23" name="Picture 22" descr="A blue circle with white letters and a black background&#10;&#10;Description automatically generated">
                <a:extLst>
                  <a:ext uri="{FF2B5EF4-FFF2-40B4-BE49-F238E27FC236}">
                    <a16:creationId xmlns:a16="http://schemas.microsoft.com/office/drawing/2014/main" id="{FFE9B748-E472-0882-B0A6-0434F95ED9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335797" y="10313185"/>
                <a:ext cx="4072770" cy="4072770"/>
              </a:xfrm>
              <a:prstGeom prst="rect">
                <a:avLst/>
              </a:prstGeom>
            </p:spPr>
          </p:pic>
        </p:grpSp>
        <p:sp>
          <p:nvSpPr>
            <p:cNvPr id="33" name="Text Placeholder 96">
              <a:extLst>
                <a:ext uri="{FF2B5EF4-FFF2-40B4-BE49-F238E27FC236}">
                  <a16:creationId xmlns:a16="http://schemas.microsoft.com/office/drawing/2014/main" id="{CCA95632-16BC-0698-DA38-2E461B392ED8}"/>
                </a:ext>
              </a:extLst>
            </p:cNvPr>
            <p:cNvSpPr txBox="1">
              <a:spLocks/>
            </p:cNvSpPr>
            <p:nvPr/>
          </p:nvSpPr>
          <p:spPr>
            <a:xfrm>
              <a:off x="12590061" y="21746673"/>
              <a:ext cx="5579833" cy="129263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b="1" dirty="0"/>
                <a:t>React Bootstrap</a:t>
              </a:r>
            </a:p>
          </p:txBody>
        </p:sp>
        <p:sp>
          <p:nvSpPr>
            <p:cNvPr id="35" name="Text Placeholder 96">
              <a:extLst>
                <a:ext uri="{FF2B5EF4-FFF2-40B4-BE49-F238E27FC236}">
                  <a16:creationId xmlns:a16="http://schemas.microsoft.com/office/drawing/2014/main" id="{A21B4CAA-8302-CEF0-46E5-B88BF2269079}"/>
                </a:ext>
              </a:extLst>
            </p:cNvPr>
            <p:cNvSpPr txBox="1">
              <a:spLocks/>
            </p:cNvSpPr>
            <p:nvPr/>
          </p:nvSpPr>
          <p:spPr>
            <a:xfrm>
              <a:off x="19192722" y="24988661"/>
              <a:ext cx="6299378" cy="129263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b="1" dirty="0"/>
                <a:t>Chrome Extension</a:t>
              </a:r>
            </a:p>
          </p:txBody>
        </p:sp>
        <p:sp>
          <p:nvSpPr>
            <p:cNvPr id="37" name="Text Placeholder 96">
              <a:extLst>
                <a:ext uri="{FF2B5EF4-FFF2-40B4-BE49-F238E27FC236}">
                  <a16:creationId xmlns:a16="http://schemas.microsoft.com/office/drawing/2014/main" id="{4065E795-912C-EFB3-E2EC-5FA0D9E7758E}"/>
                </a:ext>
              </a:extLst>
            </p:cNvPr>
            <p:cNvSpPr txBox="1">
              <a:spLocks/>
            </p:cNvSpPr>
            <p:nvPr/>
          </p:nvSpPr>
          <p:spPr>
            <a:xfrm>
              <a:off x="27316556" y="21631694"/>
              <a:ext cx="3903333" cy="129263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b="1" dirty="0"/>
                <a:t>TypeScript</a:t>
              </a:r>
            </a:p>
          </p:txBody>
        </p:sp>
      </p:gr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888</TotalTime>
  <Words>554</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Ross, Devin</cp:lastModifiedBy>
  <cp:revision>72</cp:revision>
  <dcterms:created xsi:type="dcterms:W3CDTF">2012-02-03T19:11:35Z</dcterms:created>
  <dcterms:modified xsi:type="dcterms:W3CDTF">2023-11-10T06:11:32Z</dcterms:modified>
  <cp:category>Research poster templates</cp:category>
</cp:coreProperties>
</file>