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626" autoAdjust="0"/>
  </p:normalViewPr>
  <p:slideViewPr>
    <p:cSldViewPr snapToGrid="0" snapToObjects="1" showGuides="1">
      <p:cViewPr>
        <p:scale>
          <a:sx n="22" d="100"/>
          <a:sy n="22" d="100"/>
        </p:scale>
        <p:origin x="2322" y="108"/>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11/10/2023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11/10/2023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10.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9.png"/><Relationship Id="rId16"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microsoft.com/office/2007/relationships/hdphoto" Target="../media/hdphoto1.wdp"/><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aper with a push pin&#10;&#10;Description automatically generated">
            <a:extLst>
              <a:ext uri="{FF2B5EF4-FFF2-40B4-BE49-F238E27FC236}">
                <a16:creationId xmlns:a16="http://schemas.microsoft.com/office/drawing/2014/main" id="{0B338931-FD94-CDAE-93BF-F494853470FC}"/>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l="-6486" t="634" r="6486" b="-1307"/>
          <a:stretch/>
        </p:blipFill>
        <p:spPr>
          <a:xfrm rot="423001">
            <a:off x="30140216" y="187668"/>
            <a:ext cx="14219499" cy="11876645"/>
          </a:xfrm>
          <a:prstGeom prst="rect">
            <a:avLst/>
          </a:prstGeom>
          <a:noFill/>
          <a:ln>
            <a:noFill/>
          </a:ln>
        </p:spPr>
      </p:pic>
      <p:pic>
        <p:nvPicPr>
          <p:cNvPr id="8" name="Picture 7" descr="A yellow note with a red push pin&#10;&#10;Description automatically generated">
            <a:extLst>
              <a:ext uri="{FF2B5EF4-FFF2-40B4-BE49-F238E27FC236}">
                <a16:creationId xmlns:a16="http://schemas.microsoft.com/office/drawing/2014/main" id="{0427BF71-5439-B961-4281-BB9B911D0FF3}"/>
              </a:ext>
            </a:extLst>
          </p:cNvPr>
          <p:cNvPicPr>
            <a:picLocks noChangeAspect="1"/>
          </p:cNvPicPr>
          <p:nvPr/>
        </p:nvPicPr>
        <p:blipFill rotWithShape="1">
          <a:blip r:embed="rId3">
            <a:extLst>
              <a:ext uri="{28A0092B-C50C-407E-A947-70E740481C1C}">
                <a14:useLocalDpi xmlns:a14="http://schemas.microsoft.com/office/drawing/2010/main" val="0"/>
              </a:ext>
            </a:extLst>
          </a:blip>
          <a:srcRect l="-4954" r="4954"/>
          <a:stretch/>
        </p:blipFill>
        <p:spPr>
          <a:xfrm>
            <a:off x="32130794" y="11392081"/>
            <a:ext cx="11818994" cy="12803909"/>
          </a:xfrm>
          <a:prstGeom prst="rect">
            <a:avLst/>
          </a:prstGeom>
        </p:spPr>
      </p:pic>
      <p:pic>
        <p:nvPicPr>
          <p:cNvPr id="15" name="Picture 14" descr="A yellow sticky note on a black background&#10;&#10;Description automatically generated">
            <a:extLst>
              <a:ext uri="{FF2B5EF4-FFF2-40B4-BE49-F238E27FC236}">
                <a16:creationId xmlns:a16="http://schemas.microsoft.com/office/drawing/2014/main" id="{3EEB75BA-F398-35E8-23DF-3FFE010ED591}"/>
              </a:ext>
            </a:extLst>
          </p:cNvPr>
          <p:cNvPicPr>
            <a:picLocks noChangeAspect="1"/>
          </p:cNvPicPr>
          <p:nvPr/>
        </p:nvPicPr>
        <p:blipFill rotWithShape="1">
          <a:blip r:embed="rId4">
            <a:duotone>
              <a:schemeClr val="accent2">
                <a:shade val="45000"/>
                <a:satMod val="135000"/>
              </a:schemeClr>
              <a:prstClr val="white"/>
            </a:duotone>
            <a:alphaModFix/>
            <a:extLst>
              <a:ext uri="{BEBA8EAE-BF5A-486C-A8C5-ECC9F3942E4B}">
                <a14:imgProps xmlns:a14="http://schemas.microsoft.com/office/drawing/2010/main">
                  <a14:imgLayer r:embed="rId5">
                    <a14:imgEffect>
                      <a14:colorTemperature colorTemp="11500"/>
                    </a14:imgEffect>
                    <a14:imgEffect>
                      <a14:saturation sat="0"/>
                    </a14:imgEffect>
                  </a14:imgLayer>
                </a14:imgProps>
              </a:ext>
              <a:ext uri="{28A0092B-C50C-407E-A947-70E740481C1C}">
                <a14:useLocalDpi xmlns:a14="http://schemas.microsoft.com/office/drawing/2010/main" val="0"/>
              </a:ext>
            </a:extLst>
          </a:blip>
          <a:srcRect t="-6790" b="-11559"/>
          <a:stretch/>
        </p:blipFill>
        <p:spPr>
          <a:xfrm rot="397738">
            <a:off x="31972611" y="22871845"/>
            <a:ext cx="12233478" cy="11795760"/>
          </a:xfrm>
          <a:prstGeom prst="rect">
            <a:avLst/>
          </a:prstGeom>
        </p:spPr>
      </p:pic>
      <p:pic>
        <p:nvPicPr>
          <p:cNvPr id="7" name="Picture 6" descr="A yellow post it note with a purple pin&#10;&#10;Description automatically generated">
            <a:extLst>
              <a:ext uri="{FF2B5EF4-FFF2-40B4-BE49-F238E27FC236}">
                <a16:creationId xmlns:a16="http://schemas.microsoft.com/office/drawing/2014/main" id="{4F6E4FC0-4542-0F6E-0A65-78B1C3C7F693}"/>
              </a:ext>
            </a:extLst>
          </p:cNvPr>
          <p:cNvPicPr>
            <a:picLocks noChangeAspect="1"/>
          </p:cNvPicPr>
          <p:nvPr/>
        </p:nvPicPr>
        <p:blipFill rotWithShape="1">
          <a:blip r:embed="rId6">
            <a:extLst>
              <a:ext uri="{28A0092B-C50C-407E-A947-70E740481C1C}">
                <a14:useLocalDpi xmlns:a14="http://schemas.microsoft.com/office/drawing/2010/main" val="0"/>
              </a:ext>
            </a:extLst>
          </a:blip>
          <a:srcRect l="3554" r="-3554"/>
          <a:stretch/>
        </p:blipFill>
        <p:spPr>
          <a:xfrm>
            <a:off x="182880" y="407303"/>
            <a:ext cx="12005471" cy="12079427"/>
          </a:xfrm>
          <a:prstGeom prst="rect">
            <a:avLst/>
          </a:prstGeom>
        </p:spPr>
      </p:pic>
      <p:pic>
        <p:nvPicPr>
          <p:cNvPr id="11" name="Picture 10" descr="A yellow square with a black and white logo&#10;&#10;Description automatically generated with medium confidence">
            <a:extLst>
              <a:ext uri="{FF2B5EF4-FFF2-40B4-BE49-F238E27FC236}">
                <a16:creationId xmlns:a16="http://schemas.microsoft.com/office/drawing/2014/main" id="{7E43A639-C018-C669-2353-1A064C2746EE}"/>
              </a:ext>
            </a:extLst>
          </p:cNvPr>
          <p:cNvPicPr>
            <a:picLocks noChangeAspect="1"/>
          </p:cNvPicPr>
          <p:nvPr/>
        </p:nvPicPr>
        <p:blipFill rotWithShape="1">
          <a:blip r:embed="rId7">
            <a:extLst>
              <a:ext uri="{28A0092B-C50C-407E-A947-70E740481C1C}">
                <a14:useLocalDpi xmlns:a14="http://schemas.microsoft.com/office/drawing/2010/main" val="0"/>
              </a:ext>
            </a:extLst>
          </a:blip>
          <a:srcRect l="4303" r="-4303"/>
          <a:stretch/>
        </p:blipFill>
        <p:spPr>
          <a:xfrm>
            <a:off x="299000" y="10188948"/>
            <a:ext cx="12005471" cy="4934124"/>
          </a:xfrm>
          <a:prstGeom prst="rect">
            <a:avLst/>
          </a:prstGeom>
        </p:spPr>
      </p:pic>
      <p:pic>
        <p:nvPicPr>
          <p:cNvPr id="13" name="Picture 12" descr="A yellow post-it note with a purple pin&#10;&#10;Description automatically generated">
            <a:extLst>
              <a:ext uri="{FF2B5EF4-FFF2-40B4-BE49-F238E27FC236}">
                <a16:creationId xmlns:a16="http://schemas.microsoft.com/office/drawing/2014/main" id="{38635E52-27F9-2672-D3CE-0E6AD04FAE65}"/>
              </a:ext>
            </a:extLst>
          </p:cNvPr>
          <p:cNvPicPr>
            <a:picLocks noChangeAspect="1"/>
          </p:cNvPicPr>
          <p:nvPr/>
        </p:nvPicPr>
        <p:blipFill rotWithShape="1">
          <a:blip r:embed="rId8">
            <a:extLst>
              <a:ext uri="{28A0092B-C50C-407E-A947-70E740481C1C}">
                <a14:useLocalDpi xmlns:a14="http://schemas.microsoft.com/office/drawing/2010/main" val="0"/>
              </a:ext>
            </a:extLst>
          </a:blip>
          <a:srcRect l="4597" t="78846" r="-4597" b="3125"/>
          <a:stretch/>
        </p:blipFill>
        <p:spPr>
          <a:xfrm>
            <a:off x="337500" y="18423372"/>
            <a:ext cx="12005472" cy="2177896"/>
          </a:xfrm>
          <a:prstGeom prst="rect">
            <a:avLst/>
          </a:prstGeom>
        </p:spPr>
      </p:pic>
      <p:pic>
        <p:nvPicPr>
          <p:cNvPr id="5" name="Picture 4" descr="A yellow post-it note">
            <a:extLst>
              <a:ext uri="{FF2B5EF4-FFF2-40B4-BE49-F238E27FC236}">
                <a16:creationId xmlns:a16="http://schemas.microsoft.com/office/drawing/2014/main" id="{DBD2A866-B22F-BC4F-D3BD-D5D6D6ADEBBD}"/>
              </a:ext>
            </a:extLst>
          </p:cNvPr>
          <p:cNvPicPr>
            <a:picLocks noChangeAspect="1"/>
          </p:cNvPicPr>
          <p:nvPr/>
        </p:nvPicPr>
        <p:blipFill rotWithShape="1">
          <a:blip r:embed="rId9">
            <a:extLst>
              <a:ext uri="{28A0092B-C50C-407E-A947-70E740481C1C}">
                <a14:useLocalDpi xmlns:a14="http://schemas.microsoft.com/office/drawing/2010/main" val="0"/>
              </a:ext>
            </a:extLst>
          </a:blip>
          <a:srcRect l="12756" t="10540" r="-12756" b="7135"/>
          <a:stretch/>
        </p:blipFill>
        <p:spPr>
          <a:xfrm>
            <a:off x="0" y="20848320"/>
            <a:ext cx="14315237" cy="11521440"/>
          </a:xfrm>
          <a:prstGeom prst="rect">
            <a:avLst/>
          </a:prstGeom>
        </p:spPr>
      </p:pic>
      <p:pic>
        <p:nvPicPr>
          <p:cNvPr id="9" name="Picture 8" descr="A yellow square with a black and white logo&#10;&#10;Description automatically generated with medium confidence">
            <a:extLst>
              <a:ext uri="{FF2B5EF4-FFF2-40B4-BE49-F238E27FC236}">
                <a16:creationId xmlns:a16="http://schemas.microsoft.com/office/drawing/2014/main" id="{3352EF34-7158-321E-D739-2ED34D81A05E}"/>
              </a:ext>
            </a:extLst>
          </p:cNvPr>
          <p:cNvPicPr>
            <a:picLocks noChangeAspect="1"/>
          </p:cNvPicPr>
          <p:nvPr/>
        </p:nvPicPr>
        <p:blipFill rotWithShape="1">
          <a:blip r:embed="rId7">
            <a:extLst>
              <a:ext uri="{28A0092B-C50C-407E-A947-70E740481C1C}">
                <a14:useLocalDpi xmlns:a14="http://schemas.microsoft.com/office/drawing/2010/main" val="0"/>
              </a:ext>
            </a:extLst>
          </a:blip>
          <a:srcRect l="4303" r="-4303"/>
          <a:stretch/>
        </p:blipFill>
        <p:spPr>
          <a:xfrm>
            <a:off x="299000" y="13783710"/>
            <a:ext cx="12005471" cy="4934124"/>
          </a:xfrm>
          <a:prstGeom prst="rect">
            <a:avLst/>
          </a:prstGeom>
        </p:spPr>
      </p:pic>
      <p:sp>
        <p:nvSpPr>
          <p:cNvPr id="87" name="Text Placeholder 86">
            <a:extLst>
              <a:ext uri="{FF2B5EF4-FFF2-40B4-BE49-F238E27FC236}">
                <a16:creationId xmlns:a16="http://schemas.microsoft.com/office/drawing/2014/main" id="{B51B601C-AA87-C448-96E5-5B6D1C8B4249}"/>
              </a:ext>
            </a:extLst>
          </p:cNvPr>
          <p:cNvSpPr>
            <a:spLocks noGrp="1"/>
          </p:cNvSpPr>
          <p:nvPr>
            <p:ph type="body" sz="quarter" idx="10"/>
          </p:nvPr>
        </p:nvSpPr>
        <p:spPr>
          <a:xfrm>
            <a:off x="459674" y="3898813"/>
            <a:ext cx="10056813" cy="15037941"/>
          </a:xfrm>
        </p:spPr>
        <p:txBody>
          <a:bodyPr/>
          <a:lstStyle/>
          <a:p>
            <a:r>
              <a:rPr lang="en-US" sz="3200" dirty="0"/>
              <a:t>Well one day while surfing the web, I tried to save some information from the website I was currently on. This is a simple enough task, or at least I that is what I also thought. </a:t>
            </a:r>
          </a:p>
          <a:p>
            <a:r>
              <a:rPr lang="en-US" sz="3200" dirty="0"/>
              <a:t>I ended up having to launch a new application and juggle both my browser and notepad at the same time, the notepad disappearing behind the browser because it isn’t locked to the top of my screen. </a:t>
            </a:r>
          </a:p>
          <a:p>
            <a:r>
              <a:rPr lang="en-US" sz="3200" dirty="0"/>
              <a:t>If I wanted to scroll on the page or follow a link I once again had to do this. </a:t>
            </a:r>
          </a:p>
          <a:p>
            <a:r>
              <a:rPr lang="en-US" sz="3200" dirty="0"/>
              <a:t>If I wanted to copy something from the text to my notepad I would once again have to find where the notepad is and orient it in such a way that the applications’ placement complimented one another,</a:t>
            </a:r>
          </a:p>
          <a:p>
            <a:r>
              <a:rPr lang="en-US" sz="3200" dirty="0"/>
              <a:t>and if I had the audacity of wanting to access that information later in the day or week, I would either have to save that note, and every time I wanted it navigate through my file system to find it, or don’t save it and hope my computer didn’t restart overnight and lose the note I had all of my information on.</a:t>
            </a:r>
          </a:p>
          <a:p>
            <a:endParaRPr lang="en-US" sz="3200" dirty="0"/>
          </a:p>
          <a:p>
            <a:r>
              <a:rPr lang="en-US" sz="3200" dirty="0"/>
              <a:t>Now… admittedly I am phrasing this problem as if it spans a much grander scale than it actually does. It isn’t the end of the world when I have to look for a note to see what I saved a few days ago, but it does take a large amount of time when I have to do this a lot which ends up being an inconvenience sometimes.</a:t>
            </a:r>
          </a:p>
          <a:p>
            <a:endParaRPr lang="en-US" sz="3200" dirty="0"/>
          </a:p>
          <a:p>
            <a:r>
              <a:rPr lang="en-US" sz="3200" dirty="0"/>
              <a:t>This is why I wanted to make </a:t>
            </a:r>
            <a:r>
              <a:rPr lang="en-US" sz="3200" dirty="0" err="1"/>
              <a:t>StickyNote</a:t>
            </a:r>
            <a:r>
              <a:rPr lang="en-US" sz="3200" dirty="0"/>
              <a:t>.</a:t>
            </a:r>
          </a:p>
        </p:txBody>
      </p:sp>
      <p:sp>
        <p:nvSpPr>
          <p:cNvPr id="88" name="Text Placeholder 87">
            <a:extLst>
              <a:ext uri="{FF2B5EF4-FFF2-40B4-BE49-F238E27FC236}">
                <a16:creationId xmlns:a16="http://schemas.microsoft.com/office/drawing/2014/main" id="{ED6BA1F4-974B-AA4D-BF12-3F1211493C26}"/>
              </a:ext>
            </a:extLst>
          </p:cNvPr>
          <p:cNvSpPr>
            <a:spLocks noGrp="1"/>
          </p:cNvSpPr>
          <p:nvPr>
            <p:ph type="body" sz="quarter" idx="11"/>
          </p:nvPr>
        </p:nvSpPr>
        <p:spPr>
          <a:xfrm>
            <a:off x="477827" y="2984443"/>
            <a:ext cx="10048875" cy="923322"/>
          </a:xfrm>
        </p:spPr>
        <p:txBody>
          <a:bodyPr/>
          <a:lstStyle/>
          <a:p>
            <a:r>
              <a:rPr lang="en-US" sz="4800" dirty="0"/>
              <a:t>Notepad exists… why make it?</a:t>
            </a:r>
          </a:p>
        </p:txBody>
      </p:sp>
      <p:sp>
        <p:nvSpPr>
          <p:cNvPr id="89" name="Text Placeholder 88">
            <a:extLst>
              <a:ext uri="{FF2B5EF4-FFF2-40B4-BE49-F238E27FC236}">
                <a16:creationId xmlns:a16="http://schemas.microsoft.com/office/drawing/2014/main" id="{52482D9A-DD3A-3E4D-B5A8-692345FB258E}"/>
              </a:ext>
            </a:extLst>
          </p:cNvPr>
          <p:cNvSpPr>
            <a:spLocks noGrp="1"/>
          </p:cNvSpPr>
          <p:nvPr>
            <p:ph type="body" sz="quarter" idx="20"/>
          </p:nvPr>
        </p:nvSpPr>
        <p:spPr>
          <a:xfrm>
            <a:off x="459674" y="21144439"/>
            <a:ext cx="10050462" cy="923322"/>
          </a:xfrm>
        </p:spPr>
        <p:txBody>
          <a:bodyPr/>
          <a:lstStyle/>
          <a:p>
            <a:r>
              <a:rPr lang="en-US" sz="4800" dirty="0"/>
              <a:t>Okay sounds cool, what will it do?</a:t>
            </a:r>
          </a:p>
        </p:txBody>
      </p:sp>
      <p:sp>
        <p:nvSpPr>
          <p:cNvPr id="92" name="Text Placeholder 91">
            <a:extLst>
              <a:ext uri="{FF2B5EF4-FFF2-40B4-BE49-F238E27FC236}">
                <a16:creationId xmlns:a16="http://schemas.microsoft.com/office/drawing/2014/main" id="{2EA51318-ADEE-ED41-AE79-D80086567C7D}"/>
              </a:ext>
            </a:extLst>
          </p:cNvPr>
          <p:cNvSpPr>
            <a:spLocks noGrp="1"/>
          </p:cNvSpPr>
          <p:nvPr>
            <p:ph type="body" sz="quarter" idx="23"/>
          </p:nvPr>
        </p:nvSpPr>
        <p:spPr>
          <a:xfrm>
            <a:off x="17267681" y="2179588"/>
            <a:ext cx="10285056" cy="1200306"/>
          </a:xfrm>
        </p:spPr>
        <p:txBody>
          <a:bodyPr/>
          <a:lstStyle/>
          <a:p>
            <a:r>
              <a:rPr lang="en-US" sz="4800" dirty="0"/>
              <a:t>Never again lose your web of thoughts!</a:t>
            </a:r>
          </a:p>
        </p:txBody>
      </p:sp>
      <p:sp>
        <p:nvSpPr>
          <p:cNvPr id="93" name="Text Placeholder 92">
            <a:extLst>
              <a:ext uri="{FF2B5EF4-FFF2-40B4-BE49-F238E27FC236}">
                <a16:creationId xmlns:a16="http://schemas.microsoft.com/office/drawing/2014/main" id="{38D8D04E-BA04-3645-8D54-47AEE765C8B0}"/>
              </a:ext>
            </a:extLst>
          </p:cNvPr>
          <p:cNvSpPr>
            <a:spLocks noGrp="1"/>
          </p:cNvSpPr>
          <p:nvPr>
            <p:ph type="body" sz="quarter" idx="24"/>
          </p:nvPr>
        </p:nvSpPr>
        <p:spPr>
          <a:xfrm>
            <a:off x="33703739" y="13417461"/>
            <a:ext cx="10058400" cy="923322"/>
          </a:xfrm>
        </p:spPr>
        <p:txBody>
          <a:bodyPr/>
          <a:lstStyle/>
          <a:p>
            <a:r>
              <a:rPr lang="en-US" sz="4800" dirty="0"/>
              <a:t>What is going to be added?</a:t>
            </a:r>
          </a:p>
        </p:txBody>
      </p:sp>
      <p:sp>
        <p:nvSpPr>
          <p:cNvPr id="94" name="Text Placeholder 93">
            <a:extLst>
              <a:ext uri="{FF2B5EF4-FFF2-40B4-BE49-F238E27FC236}">
                <a16:creationId xmlns:a16="http://schemas.microsoft.com/office/drawing/2014/main" id="{2F97B74B-534C-0842-BE55-AF8FB3442020}"/>
              </a:ext>
            </a:extLst>
          </p:cNvPr>
          <p:cNvSpPr>
            <a:spLocks noGrp="1"/>
          </p:cNvSpPr>
          <p:nvPr>
            <p:ph type="body" sz="quarter" idx="25"/>
          </p:nvPr>
        </p:nvSpPr>
        <p:spPr>
          <a:xfrm>
            <a:off x="32815241" y="2602888"/>
            <a:ext cx="10047018" cy="923322"/>
          </a:xfrm>
        </p:spPr>
        <p:txBody>
          <a:bodyPr/>
          <a:lstStyle/>
          <a:p>
            <a:r>
              <a:rPr lang="en-US" sz="4800" dirty="0"/>
              <a:t>Can I download it right now???</a:t>
            </a:r>
          </a:p>
        </p:txBody>
      </p:sp>
      <p:sp>
        <p:nvSpPr>
          <p:cNvPr id="95" name="Text Placeholder 94">
            <a:extLst>
              <a:ext uri="{FF2B5EF4-FFF2-40B4-BE49-F238E27FC236}">
                <a16:creationId xmlns:a16="http://schemas.microsoft.com/office/drawing/2014/main" id="{C425D03E-96C1-804B-9990-78B2B8349537}"/>
              </a:ext>
            </a:extLst>
          </p:cNvPr>
          <p:cNvSpPr>
            <a:spLocks noGrp="1"/>
          </p:cNvSpPr>
          <p:nvPr>
            <p:ph type="body" sz="quarter" idx="26"/>
          </p:nvPr>
        </p:nvSpPr>
        <p:spPr>
          <a:xfrm>
            <a:off x="16798476" y="5901190"/>
            <a:ext cx="10844369" cy="1231084"/>
          </a:xfrm>
        </p:spPr>
        <p:txBody>
          <a:bodyPr/>
          <a:lstStyle/>
          <a:p>
            <a:r>
              <a:rPr lang="en-US" dirty="0"/>
              <a:t>I know it doesn’t look the best right now… soon I will add animations, colors, fonts, markdown and more customization options than you could ever ask for</a:t>
            </a:r>
          </a:p>
        </p:txBody>
      </p:sp>
      <p:sp>
        <p:nvSpPr>
          <p:cNvPr id="97" name="Text Placeholder 96">
            <a:extLst>
              <a:ext uri="{FF2B5EF4-FFF2-40B4-BE49-F238E27FC236}">
                <a16:creationId xmlns:a16="http://schemas.microsoft.com/office/drawing/2014/main" id="{C9838796-29D9-8A4D-9392-4C51FAC609C9}"/>
              </a:ext>
            </a:extLst>
          </p:cNvPr>
          <p:cNvSpPr>
            <a:spLocks noGrp="1"/>
          </p:cNvSpPr>
          <p:nvPr>
            <p:ph type="body" sz="quarter" idx="28"/>
          </p:nvPr>
        </p:nvSpPr>
        <p:spPr>
          <a:xfrm>
            <a:off x="33204578" y="3648449"/>
            <a:ext cx="10052050" cy="4499671"/>
          </a:xfrm>
        </p:spPr>
        <p:txBody>
          <a:bodyPr/>
          <a:lstStyle/>
          <a:p>
            <a:r>
              <a:rPr lang="en-US" sz="3200" dirty="0"/>
              <a:t>In it’s current state, the </a:t>
            </a:r>
            <a:r>
              <a:rPr lang="en-US" sz="3200" dirty="0" err="1"/>
              <a:t>StickyNote</a:t>
            </a:r>
            <a:r>
              <a:rPr lang="en-US" sz="3200" dirty="0"/>
              <a:t> chrome extension    can create the notes, resize them, pin those notes so it scrolls with the page, and add text. While this is most      of the intended functionality, it is far from what I want     to deliver in the end.</a:t>
            </a:r>
          </a:p>
          <a:p>
            <a:r>
              <a:rPr lang="en-US" sz="3200" dirty="0"/>
              <a:t>Another point to make regarding this is that currently </a:t>
            </a:r>
            <a:r>
              <a:rPr lang="en-US" sz="3200" dirty="0" err="1"/>
              <a:t>StickyNote</a:t>
            </a:r>
            <a:r>
              <a:rPr lang="en-US" sz="3200" dirty="0"/>
              <a:t> is only on Chrome because I am using the Chrome Extension for the popup and settings page</a:t>
            </a:r>
          </a:p>
        </p:txBody>
      </p:sp>
      <p:sp>
        <p:nvSpPr>
          <p:cNvPr id="98" name="Text Placeholder 97">
            <a:extLst>
              <a:ext uri="{FF2B5EF4-FFF2-40B4-BE49-F238E27FC236}">
                <a16:creationId xmlns:a16="http://schemas.microsoft.com/office/drawing/2014/main" id="{5FF1C2DE-3A2B-6E4D-A87A-F041F0046A3A}"/>
              </a:ext>
            </a:extLst>
          </p:cNvPr>
          <p:cNvSpPr>
            <a:spLocks noGrp="1"/>
          </p:cNvSpPr>
          <p:nvPr>
            <p:ph type="body" sz="quarter" idx="29"/>
          </p:nvPr>
        </p:nvSpPr>
        <p:spPr>
          <a:xfrm>
            <a:off x="33209610" y="24462513"/>
            <a:ext cx="10047018" cy="923322"/>
          </a:xfrm>
        </p:spPr>
        <p:txBody>
          <a:bodyPr/>
          <a:lstStyle/>
          <a:p>
            <a:r>
              <a:rPr lang="en-US" sz="4800" dirty="0"/>
              <a:t>The team and our workflow</a:t>
            </a:r>
          </a:p>
        </p:txBody>
      </p:sp>
      <p:sp>
        <p:nvSpPr>
          <p:cNvPr id="99" name="Text Placeholder 98">
            <a:extLst>
              <a:ext uri="{FF2B5EF4-FFF2-40B4-BE49-F238E27FC236}">
                <a16:creationId xmlns:a16="http://schemas.microsoft.com/office/drawing/2014/main" id="{D5A02CF7-A081-4343-8CE7-EA107BE5C7F0}"/>
              </a:ext>
            </a:extLst>
          </p:cNvPr>
          <p:cNvSpPr>
            <a:spLocks noGrp="1"/>
          </p:cNvSpPr>
          <p:nvPr>
            <p:ph type="body" sz="quarter" idx="30"/>
          </p:nvPr>
        </p:nvSpPr>
        <p:spPr>
          <a:xfrm>
            <a:off x="33703739" y="14363561"/>
            <a:ext cx="10052050" cy="6961884"/>
          </a:xfrm>
        </p:spPr>
        <p:txBody>
          <a:bodyPr/>
          <a:lstStyle/>
          <a:p>
            <a:r>
              <a:rPr lang="en-US" sz="3200" dirty="0"/>
              <a:t>The hope is that soon I will get every basic function of the extension both polished and bug-free. Once I have the skeleton of the project done, I will be adding color customization, maybe shape customization (other than just differently sized rectangles), different fonts, markdown for formatting, and even mathematical formats for jotting down formulas for your math class.</a:t>
            </a:r>
          </a:p>
          <a:p>
            <a:r>
              <a:rPr lang="en-US" sz="3200" dirty="0"/>
              <a:t>I also hope to bring the extension to different browsers. I currently use Firefox but with how the extension is built, I couldn’t even use my own project. This will come later down the line because I need the entire extension to work before I can start porting it, but eventually </a:t>
            </a:r>
            <a:r>
              <a:rPr lang="en-US" sz="3200" dirty="0" err="1"/>
              <a:t>StickyNote</a:t>
            </a:r>
            <a:r>
              <a:rPr lang="en-US" sz="3200" dirty="0"/>
              <a:t> will have support for Chrome, Firefox, and Safari.</a:t>
            </a:r>
          </a:p>
        </p:txBody>
      </p:sp>
      <p:sp>
        <p:nvSpPr>
          <p:cNvPr id="100" name="Text Placeholder 99">
            <a:extLst>
              <a:ext uri="{FF2B5EF4-FFF2-40B4-BE49-F238E27FC236}">
                <a16:creationId xmlns:a16="http://schemas.microsoft.com/office/drawing/2014/main" id="{E1D63EAF-47F9-774B-9E42-7734CFFDC91E}"/>
              </a:ext>
            </a:extLst>
          </p:cNvPr>
          <p:cNvSpPr>
            <a:spLocks noGrp="1"/>
          </p:cNvSpPr>
          <p:nvPr>
            <p:ph type="body" sz="quarter" idx="96"/>
          </p:nvPr>
        </p:nvSpPr>
        <p:spPr>
          <a:xfrm>
            <a:off x="477827" y="22680928"/>
            <a:ext cx="10056813" cy="8537700"/>
          </a:xfrm>
        </p:spPr>
        <p:txBody>
          <a:bodyPr/>
          <a:lstStyle/>
          <a:p>
            <a:r>
              <a:rPr lang="en-US" sz="3200" dirty="0" err="1"/>
              <a:t>StickyNote</a:t>
            </a:r>
            <a:r>
              <a:rPr lang="en-US" sz="3200" dirty="0"/>
              <a:t> is meant to be a solution to “single-tasking” problems. </a:t>
            </a:r>
            <a:r>
              <a:rPr lang="en-US" sz="3200" dirty="0" err="1"/>
              <a:t>StickyNote</a:t>
            </a:r>
            <a:r>
              <a:rPr lang="en-US" sz="3200" dirty="0"/>
              <a:t> brings information from tab to tab, essay to essay, or just to a different part of your screen; it can be used to take excerpts from textbooks that you need to commit to memory or just act as a way to jot down your quick thoughts for a project idea.</a:t>
            </a:r>
          </a:p>
          <a:p>
            <a:r>
              <a:rPr lang="en-US" sz="3200" dirty="0"/>
              <a:t>What I want in the end is for </a:t>
            </a:r>
            <a:r>
              <a:rPr lang="en-US" sz="3200" dirty="0" err="1"/>
              <a:t>StickyNote</a:t>
            </a:r>
            <a:r>
              <a:rPr lang="en-US" sz="3200" dirty="0"/>
              <a:t> not to be the one savior extension for all of your web browsing problems, but for it to be the hero for those times you just </a:t>
            </a:r>
            <a:r>
              <a:rPr lang="en-US" sz="3200" i="1" dirty="0"/>
              <a:t>need</a:t>
            </a:r>
            <a:r>
              <a:rPr lang="en-US" sz="3200" dirty="0"/>
              <a:t> to jot something down quickly for later and don’t want to put much brain or processing power to do it.</a:t>
            </a:r>
          </a:p>
          <a:p>
            <a:r>
              <a:rPr lang="en-US" sz="3200" dirty="0"/>
              <a:t>In the most basic of forms, </a:t>
            </a:r>
            <a:r>
              <a:rPr lang="en-US" sz="3200" dirty="0" err="1"/>
              <a:t>StickyNote</a:t>
            </a:r>
            <a:r>
              <a:rPr lang="en-US" sz="3200" dirty="0"/>
              <a:t> will be a text container that you can morph and move to your hearts content, and it will always be right there on the top of your screen. Unless, that is, you want it hidden, or on a different part of your screen, it can do that too!</a:t>
            </a:r>
          </a:p>
        </p:txBody>
      </p:sp>
      <p:sp>
        <p:nvSpPr>
          <p:cNvPr id="102" name="Text Placeholder 101">
            <a:extLst>
              <a:ext uri="{FF2B5EF4-FFF2-40B4-BE49-F238E27FC236}">
                <a16:creationId xmlns:a16="http://schemas.microsoft.com/office/drawing/2014/main" id="{54FAC610-AA8B-4244-8F06-6E0DE1A9D297}"/>
              </a:ext>
            </a:extLst>
          </p:cNvPr>
          <p:cNvSpPr>
            <a:spLocks noGrp="1"/>
          </p:cNvSpPr>
          <p:nvPr>
            <p:ph type="body" sz="quarter" idx="151"/>
          </p:nvPr>
        </p:nvSpPr>
        <p:spPr>
          <a:xfrm>
            <a:off x="18296018" y="3362035"/>
            <a:ext cx="7326207" cy="1280160"/>
          </a:xfrm>
        </p:spPr>
        <p:txBody>
          <a:bodyPr>
            <a:normAutofit fontScale="92500" lnSpcReduction="10000"/>
          </a:bodyPr>
          <a:lstStyle/>
          <a:p>
            <a:r>
              <a:rPr lang="en-US" dirty="0"/>
              <a:t>Devin Ross</a:t>
            </a: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a:xfrm>
            <a:off x="17303855" y="697616"/>
            <a:ext cx="9617818" cy="1637973"/>
          </a:xfrm>
        </p:spPr>
        <p:txBody>
          <a:bodyPr>
            <a:noAutofit/>
          </a:bodyPr>
          <a:lstStyle/>
          <a:p>
            <a:r>
              <a:rPr lang="en-US" sz="12500" dirty="0" err="1"/>
              <a:t>StickyNote</a:t>
            </a:r>
            <a:endParaRPr lang="en-US" sz="12500" dirty="0"/>
          </a:p>
        </p:txBody>
      </p:sp>
      <p:pic>
        <p:nvPicPr>
          <p:cNvPr id="3" name="Picture 2">
            <a:extLst>
              <a:ext uri="{FF2B5EF4-FFF2-40B4-BE49-F238E27FC236}">
                <a16:creationId xmlns:a16="http://schemas.microsoft.com/office/drawing/2014/main" id="{0903B8B9-A4C0-D221-C437-BFBBAEF1F713}"/>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11647366" y="7595113"/>
            <a:ext cx="20935574" cy="11424372"/>
          </a:xfrm>
          <a:prstGeom prst="rect">
            <a:avLst/>
          </a:prstGeom>
          <a:effectLst>
            <a:outerShdw blurRad="50800" dist="38100" dir="5400000" sx="101000" sy="101000" algn="t" rotWithShape="0">
              <a:prstClr val="black"/>
            </a:outerShdw>
            <a:softEdge rad="0"/>
          </a:effectLst>
        </p:spPr>
      </p:pic>
      <p:sp>
        <p:nvSpPr>
          <p:cNvPr id="27" name="Text Placeholder 90">
            <a:extLst>
              <a:ext uri="{FF2B5EF4-FFF2-40B4-BE49-F238E27FC236}">
                <a16:creationId xmlns:a16="http://schemas.microsoft.com/office/drawing/2014/main" id="{62E5AF72-6849-AE98-B553-96C809EBF1E7}"/>
              </a:ext>
            </a:extLst>
          </p:cNvPr>
          <p:cNvSpPr txBox="1">
            <a:spLocks/>
          </p:cNvSpPr>
          <p:nvPr/>
        </p:nvSpPr>
        <p:spPr>
          <a:xfrm>
            <a:off x="17042581" y="5202669"/>
            <a:ext cx="10048875" cy="923322"/>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800" dirty="0"/>
              <a:t>What will it look like on my screen?</a:t>
            </a:r>
          </a:p>
        </p:txBody>
      </p:sp>
      <p:pic>
        <p:nvPicPr>
          <p:cNvPr id="29" name="Picture 28" descr="A yellow sticky note with a red push pin&#10;&#10;Description automatically generated">
            <a:extLst>
              <a:ext uri="{FF2B5EF4-FFF2-40B4-BE49-F238E27FC236}">
                <a16:creationId xmlns:a16="http://schemas.microsoft.com/office/drawing/2014/main" id="{3E16A91F-2D7F-D0D9-C500-B15CBC6581F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510136" y="95618"/>
            <a:ext cx="7326207" cy="7326207"/>
          </a:xfrm>
          <a:prstGeom prst="rect">
            <a:avLst/>
          </a:prstGeom>
        </p:spPr>
      </p:pic>
      <p:pic>
        <p:nvPicPr>
          <p:cNvPr id="31" name="Picture 30" descr="A yellow paper with a red push pin&#10;&#10;Description automatically generated">
            <a:extLst>
              <a:ext uri="{FF2B5EF4-FFF2-40B4-BE49-F238E27FC236}">
                <a16:creationId xmlns:a16="http://schemas.microsoft.com/office/drawing/2014/main" id="{E097EC9A-F853-D81D-F74C-576D724D1FA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26566320" y="0"/>
            <a:ext cx="7438405" cy="7061466"/>
          </a:xfrm>
          <a:prstGeom prst="rect">
            <a:avLst/>
          </a:prstGeom>
        </p:spPr>
      </p:pic>
      <p:grpSp>
        <p:nvGrpSpPr>
          <p:cNvPr id="38" name="Group 37">
            <a:extLst>
              <a:ext uri="{FF2B5EF4-FFF2-40B4-BE49-F238E27FC236}">
                <a16:creationId xmlns:a16="http://schemas.microsoft.com/office/drawing/2014/main" id="{92B74F67-2664-885B-7777-D3BC55E4E83D}"/>
              </a:ext>
            </a:extLst>
          </p:cNvPr>
          <p:cNvGrpSpPr/>
          <p:nvPr/>
        </p:nvGrpSpPr>
        <p:grpSpPr>
          <a:xfrm>
            <a:off x="11953914" y="22614247"/>
            <a:ext cx="20565939" cy="10187460"/>
            <a:chOff x="11829796" y="21209913"/>
            <a:chExt cx="20565939" cy="10187460"/>
          </a:xfrm>
        </p:grpSpPr>
        <p:grpSp>
          <p:nvGrpSpPr>
            <p:cNvPr id="24" name="Group 23">
              <a:extLst>
                <a:ext uri="{FF2B5EF4-FFF2-40B4-BE49-F238E27FC236}">
                  <a16:creationId xmlns:a16="http://schemas.microsoft.com/office/drawing/2014/main" id="{D11C47B3-5281-D3A6-50BC-BFF8BF44DC98}"/>
                </a:ext>
              </a:extLst>
            </p:cNvPr>
            <p:cNvGrpSpPr/>
            <p:nvPr/>
          </p:nvGrpSpPr>
          <p:grpSpPr>
            <a:xfrm>
              <a:off x="11829796" y="21209913"/>
              <a:ext cx="20565939" cy="10187460"/>
              <a:chOff x="12047883" y="8241729"/>
              <a:chExt cx="20565939" cy="10187460"/>
            </a:xfrm>
          </p:grpSpPr>
          <p:pic>
            <p:nvPicPr>
              <p:cNvPr id="17" name="Picture 16" descr="A group of colorful post-it notes&#10;&#10;Description automatically generated">
                <a:extLst>
                  <a:ext uri="{FF2B5EF4-FFF2-40B4-BE49-F238E27FC236}">
                    <a16:creationId xmlns:a16="http://schemas.microsoft.com/office/drawing/2014/main" id="{85BD8611-E86C-A48C-4CD2-8B1B4E00257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047883" y="8241729"/>
                <a:ext cx="20565939" cy="10187460"/>
              </a:xfrm>
              <a:prstGeom prst="rect">
                <a:avLst/>
              </a:prstGeom>
            </p:spPr>
          </p:pic>
          <p:pic>
            <p:nvPicPr>
              <p:cNvPr id="19" name="Picture 18" descr="A blue and black logo&#10;&#10;Description automatically generated">
                <a:extLst>
                  <a:ext uri="{FF2B5EF4-FFF2-40B4-BE49-F238E27FC236}">
                    <a16:creationId xmlns:a16="http://schemas.microsoft.com/office/drawing/2014/main" id="{61D0DC9D-000F-68D3-7668-78EEDA3DE46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229093" y="10241030"/>
                <a:ext cx="3901778" cy="3711262"/>
              </a:xfrm>
              <a:prstGeom prst="rect">
                <a:avLst/>
              </a:prstGeom>
            </p:spPr>
          </p:pic>
          <p:pic>
            <p:nvPicPr>
              <p:cNvPr id="21" name="Picture 20" descr="A logo of a puzzle piece&#10;&#10;Description automatically generated">
                <a:extLst>
                  <a:ext uri="{FF2B5EF4-FFF2-40B4-BE49-F238E27FC236}">
                    <a16:creationId xmlns:a16="http://schemas.microsoft.com/office/drawing/2014/main" id="{EA546A68-574B-ACD5-5A92-BBD445FDB8D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187234" y="13418953"/>
                <a:ext cx="4645945" cy="4336902"/>
              </a:xfrm>
              <a:prstGeom prst="rect">
                <a:avLst/>
              </a:prstGeom>
            </p:spPr>
          </p:pic>
          <p:pic>
            <p:nvPicPr>
              <p:cNvPr id="23" name="Picture 22" descr="A blue circle with white letters and a black background&#10;&#10;Description automatically generated">
                <a:extLst>
                  <a:ext uri="{FF2B5EF4-FFF2-40B4-BE49-F238E27FC236}">
                    <a16:creationId xmlns:a16="http://schemas.microsoft.com/office/drawing/2014/main" id="{FFE9B748-E472-0882-B0A6-0434F95ED92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7335797" y="10313185"/>
                <a:ext cx="4072770" cy="4072770"/>
              </a:xfrm>
              <a:prstGeom prst="rect">
                <a:avLst/>
              </a:prstGeom>
            </p:spPr>
          </p:pic>
        </p:grpSp>
        <p:sp>
          <p:nvSpPr>
            <p:cNvPr id="33" name="Text Placeholder 96">
              <a:extLst>
                <a:ext uri="{FF2B5EF4-FFF2-40B4-BE49-F238E27FC236}">
                  <a16:creationId xmlns:a16="http://schemas.microsoft.com/office/drawing/2014/main" id="{CCA95632-16BC-0698-DA38-2E461B392ED8}"/>
                </a:ext>
              </a:extLst>
            </p:cNvPr>
            <p:cNvSpPr txBox="1">
              <a:spLocks/>
            </p:cNvSpPr>
            <p:nvPr/>
          </p:nvSpPr>
          <p:spPr>
            <a:xfrm>
              <a:off x="12590061" y="21746673"/>
              <a:ext cx="5579833" cy="129263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5400" b="1" dirty="0"/>
                <a:t>React Bootstrap</a:t>
              </a:r>
            </a:p>
          </p:txBody>
        </p:sp>
        <p:sp>
          <p:nvSpPr>
            <p:cNvPr id="35" name="Text Placeholder 96">
              <a:extLst>
                <a:ext uri="{FF2B5EF4-FFF2-40B4-BE49-F238E27FC236}">
                  <a16:creationId xmlns:a16="http://schemas.microsoft.com/office/drawing/2014/main" id="{A21B4CAA-8302-CEF0-46E5-B88BF2269079}"/>
                </a:ext>
              </a:extLst>
            </p:cNvPr>
            <p:cNvSpPr txBox="1">
              <a:spLocks/>
            </p:cNvSpPr>
            <p:nvPr/>
          </p:nvSpPr>
          <p:spPr>
            <a:xfrm>
              <a:off x="19192722" y="24988661"/>
              <a:ext cx="6299378" cy="129263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5400" b="1" dirty="0"/>
                <a:t>Chrome Extension</a:t>
              </a:r>
            </a:p>
          </p:txBody>
        </p:sp>
        <p:sp>
          <p:nvSpPr>
            <p:cNvPr id="37" name="Text Placeholder 96">
              <a:extLst>
                <a:ext uri="{FF2B5EF4-FFF2-40B4-BE49-F238E27FC236}">
                  <a16:creationId xmlns:a16="http://schemas.microsoft.com/office/drawing/2014/main" id="{4065E795-912C-EFB3-E2EC-5FA0D9E7758E}"/>
                </a:ext>
              </a:extLst>
            </p:cNvPr>
            <p:cNvSpPr txBox="1">
              <a:spLocks/>
            </p:cNvSpPr>
            <p:nvPr/>
          </p:nvSpPr>
          <p:spPr>
            <a:xfrm>
              <a:off x="27316556" y="21631694"/>
              <a:ext cx="3903333" cy="129263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5400" b="1" dirty="0"/>
                <a:t>TypeScript</a:t>
              </a:r>
            </a:p>
          </p:txBody>
        </p:sp>
      </p:grpSp>
      <p:sp>
        <p:nvSpPr>
          <p:cNvPr id="10" name="Text Placeholder 98">
            <a:extLst>
              <a:ext uri="{FF2B5EF4-FFF2-40B4-BE49-F238E27FC236}">
                <a16:creationId xmlns:a16="http://schemas.microsoft.com/office/drawing/2014/main" id="{0F491701-2483-3494-4901-8941600A6DA6}"/>
              </a:ext>
            </a:extLst>
          </p:cNvPr>
          <p:cNvSpPr txBox="1">
            <a:spLocks/>
          </p:cNvSpPr>
          <p:nvPr/>
        </p:nvSpPr>
        <p:spPr>
          <a:xfrm>
            <a:off x="33204578" y="25385835"/>
            <a:ext cx="10052050" cy="646944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dirty="0"/>
              <a:t>Well it’s actually only me. I work on the logo, the idea, and the execution. This means I have full control of the development of </a:t>
            </a:r>
            <a:r>
              <a:rPr lang="en-US" sz="3200" dirty="0" err="1"/>
              <a:t>StickyNote</a:t>
            </a:r>
            <a:r>
              <a:rPr lang="en-US" sz="3200" dirty="0"/>
              <a:t> and the direction it takes. This also means production is very slow as I need to learn every technology that will be used and with that comes all of the bad choices and bugs I create on the way. But, even with that said it </a:t>
            </a:r>
            <a:r>
              <a:rPr lang="en-US" sz="3200" dirty="0" err="1"/>
              <a:t>StickyNote</a:t>
            </a:r>
            <a:r>
              <a:rPr lang="en-US" sz="3200" dirty="0"/>
              <a:t> has been a great way for me to learn new things like React and TypeScript and I think will be a great tool even if it is only in my toolbox.</a:t>
            </a:r>
          </a:p>
          <a:p>
            <a:r>
              <a:rPr lang="en-US" sz="3200" dirty="0"/>
              <a:t>If you want to follow progress for some reason here is the GitHub of </a:t>
            </a:r>
            <a:r>
              <a:rPr lang="en-US" sz="3200" dirty="0" err="1"/>
              <a:t>StickyNote</a:t>
            </a:r>
            <a:r>
              <a:rPr lang="en-US" sz="3200" dirty="0"/>
              <a:t> - https://github.com/CamoGuy3000/StickyNote</a:t>
            </a:r>
          </a:p>
        </p:txBody>
      </p:sp>
      <p:pic>
        <p:nvPicPr>
          <p:cNvPr id="25" name="Picture 24" descr="A yellow square with a black and white logo&#10;&#10;Description automatically generated with medium confidence">
            <a:extLst>
              <a:ext uri="{FF2B5EF4-FFF2-40B4-BE49-F238E27FC236}">
                <a16:creationId xmlns:a16="http://schemas.microsoft.com/office/drawing/2014/main" id="{6CBE17BD-6E0C-5E3B-C694-BD795A5C547C}"/>
              </a:ext>
            </a:extLst>
          </p:cNvPr>
          <p:cNvPicPr>
            <a:picLocks noChangeAspect="1"/>
          </p:cNvPicPr>
          <p:nvPr/>
        </p:nvPicPr>
        <p:blipFill rotWithShape="1">
          <a:blip r:embed="rId7">
            <a:duotone>
              <a:schemeClr val="accent1">
                <a:shade val="45000"/>
                <a:satMod val="135000"/>
              </a:schemeClr>
              <a:prstClr val="white"/>
            </a:duotone>
            <a:extLst>
              <a:ext uri="{28A0092B-C50C-407E-A947-70E740481C1C}">
                <a14:useLocalDpi xmlns:a14="http://schemas.microsoft.com/office/drawing/2010/main" val="0"/>
              </a:ext>
            </a:extLst>
          </a:blip>
          <a:srcRect l="4312" r="6858"/>
          <a:stretch/>
        </p:blipFill>
        <p:spPr>
          <a:xfrm>
            <a:off x="12435840" y="19727152"/>
            <a:ext cx="19751040" cy="3138973"/>
          </a:xfrm>
          <a:prstGeom prst="rect">
            <a:avLst/>
          </a:prstGeom>
        </p:spPr>
      </p:pic>
      <p:sp>
        <p:nvSpPr>
          <p:cNvPr id="20" name="Text Placeholder 96">
            <a:extLst>
              <a:ext uri="{FF2B5EF4-FFF2-40B4-BE49-F238E27FC236}">
                <a16:creationId xmlns:a16="http://schemas.microsoft.com/office/drawing/2014/main" id="{12CA909E-FCD2-E1DD-6D91-FCDAE21452C8}"/>
              </a:ext>
            </a:extLst>
          </p:cNvPr>
          <p:cNvSpPr txBox="1">
            <a:spLocks/>
          </p:cNvSpPr>
          <p:nvPr/>
        </p:nvSpPr>
        <p:spPr>
          <a:xfrm>
            <a:off x="12919888" y="20795819"/>
            <a:ext cx="18744459" cy="193897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dirty="0"/>
              <a:t>I decided to make </a:t>
            </a:r>
            <a:r>
              <a:rPr lang="en-US" sz="3200" dirty="0" err="1"/>
              <a:t>StickyNote</a:t>
            </a:r>
            <a:r>
              <a:rPr lang="en-US" sz="3200" dirty="0"/>
              <a:t> a chrome extension because the whole point is to have it be an “application” that didn’t have to boot up every time you wanted to use it, like notepad. An extension just will run whenever the user does something of interest on the given tab, an automatic way to boot up an application.</a:t>
            </a:r>
          </a:p>
        </p:txBody>
      </p:sp>
      <p:sp>
        <p:nvSpPr>
          <p:cNvPr id="91" name="Text Placeholder 90">
            <a:extLst>
              <a:ext uri="{FF2B5EF4-FFF2-40B4-BE49-F238E27FC236}">
                <a16:creationId xmlns:a16="http://schemas.microsoft.com/office/drawing/2014/main" id="{6A984DC8-C031-724D-9B33-B7D232AE5C5D}"/>
              </a:ext>
            </a:extLst>
          </p:cNvPr>
          <p:cNvSpPr>
            <a:spLocks noGrp="1"/>
          </p:cNvSpPr>
          <p:nvPr>
            <p:ph type="body" sz="quarter" idx="22"/>
          </p:nvPr>
        </p:nvSpPr>
        <p:spPr>
          <a:xfrm>
            <a:off x="17267681" y="20074918"/>
            <a:ext cx="10048875" cy="923322"/>
          </a:xfrm>
        </p:spPr>
        <p:txBody>
          <a:bodyPr/>
          <a:lstStyle/>
          <a:p>
            <a:r>
              <a:rPr lang="en-US" sz="4800" dirty="0"/>
              <a:t>What was used to make the project?</a:t>
            </a:r>
          </a:p>
        </p:txBody>
      </p:sp>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949</TotalTime>
  <Words>985</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Ross, Devin</cp:lastModifiedBy>
  <cp:revision>74</cp:revision>
  <dcterms:created xsi:type="dcterms:W3CDTF">2012-02-03T19:11:35Z</dcterms:created>
  <dcterms:modified xsi:type="dcterms:W3CDTF">2023-11-10T22:45:05Z</dcterms:modified>
  <cp:category>Research poster templates</cp:category>
</cp:coreProperties>
</file>