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5166-8D8F-4D61-A1E5-C7702293F5A3}" v="9" dt="2018-10-20T15:33:00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10522-D850-4847-97FE-6E6B86B3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746" y="440718"/>
            <a:ext cx="9905998" cy="1478570"/>
          </a:xfrm>
        </p:spPr>
        <p:txBody>
          <a:bodyPr/>
          <a:lstStyle/>
          <a:p>
            <a:r>
              <a:rPr lang="pt-BR" dirty="0" err="1"/>
              <a:t>Bitbucket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0C269-1344-42AF-9357-9FF83769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99666" cy="1890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Aluno: Bruno de lima rosa </a:t>
            </a:r>
          </a:p>
          <a:p>
            <a:r>
              <a:rPr lang="pt-BR" dirty="0"/>
              <a:t>Matéria: Engenharia de Software  </a:t>
            </a:r>
          </a:p>
          <a:p>
            <a:r>
              <a:rPr lang="pt-BR" dirty="0"/>
              <a:t>Faculdade integrada camões</a:t>
            </a:r>
          </a:p>
        </p:txBody>
      </p:sp>
    </p:spTree>
    <p:extLst>
      <p:ext uri="{BB962C8B-B14F-4D97-AF65-F5344CB8AC3E}">
        <p14:creationId xmlns:p14="http://schemas.microsoft.com/office/powerpoint/2010/main" val="4996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6957" y="1046163"/>
            <a:ext cx="5125509" cy="778934"/>
          </a:xfrm>
        </p:spPr>
        <p:txBody>
          <a:bodyPr/>
          <a:lstStyle/>
          <a:p>
            <a:r>
              <a:rPr lang="en-US" dirty="0"/>
              <a:t>Bitbucket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357" y="1993371"/>
            <a:ext cx="8791575" cy="165576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Bitbucket é um </a:t>
            </a:r>
            <a:r>
              <a:rPr lang="en-US" dirty="0" err="1">
                <a:solidFill>
                  <a:schemeClr val="bg1"/>
                </a:solidFill>
              </a:rPr>
              <a:t>gerenciador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repositório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projetado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equipes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fornece</a:t>
            </a:r>
            <a:r>
              <a:rPr lang="en-US" dirty="0">
                <a:solidFill>
                  <a:schemeClr val="bg1"/>
                </a:solidFill>
              </a:rPr>
              <a:t> um local para </a:t>
            </a:r>
            <a:r>
              <a:rPr lang="en-US" dirty="0" err="1">
                <a:solidFill>
                  <a:schemeClr val="bg1"/>
                </a:solidFill>
              </a:rPr>
              <a:t>colocar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Códigos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gerencia</a:t>
            </a:r>
            <a:r>
              <a:rPr lang="en-US" dirty="0">
                <a:solidFill>
                  <a:schemeClr val="bg1"/>
                </a:solidFill>
              </a:rPr>
              <a:t>-los e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editado</a:t>
            </a:r>
            <a:r>
              <a:rPr lang="en-US" dirty="0">
                <a:solidFill>
                  <a:schemeClr val="bg1"/>
                </a:solidFill>
              </a:rPr>
              <a:t> por </a:t>
            </a:r>
            <a:r>
              <a:rPr lang="en-US" dirty="0" err="1">
                <a:solidFill>
                  <a:schemeClr val="bg1"/>
                </a:solidFill>
              </a:rPr>
              <a:t>outras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pessoas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Primeramente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precisa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cadastrar</a:t>
            </a:r>
            <a:r>
              <a:rPr lang="en-US" dirty="0">
                <a:solidFill>
                  <a:schemeClr val="bg1"/>
                </a:solidFill>
              </a:rPr>
              <a:t> no bitbucket e </a:t>
            </a:r>
            <a:r>
              <a:rPr lang="en-US" dirty="0" err="1">
                <a:solidFill>
                  <a:schemeClr val="bg1"/>
                </a:solidFill>
              </a:rPr>
              <a:t>depois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repositório</a:t>
            </a:r>
            <a:r>
              <a:rPr lang="en-US" dirty="0">
                <a:solidFill>
                  <a:schemeClr val="bg1"/>
                </a:solidFill>
              </a:rPr>
              <a:t> GIT OU MERCURIAL.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AF46622-79AA-4AE8-AEFF-127B5515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33" y="3686130"/>
            <a:ext cx="5249333" cy="27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91447C5-E16D-4DBA-A8DE-C80212BF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45" y="1927754"/>
            <a:ext cx="9905999" cy="35417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cap="all" dirty="0"/>
              <a:t>A função do </a:t>
            </a:r>
            <a:r>
              <a:rPr lang="pt-BR" cap="all" dirty="0" err="1"/>
              <a:t>pull</a:t>
            </a:r>
            <a:r>
              <a:rPr lang="pt-BR" cap="all" dirty="0"/>
              <a:t> </a:t>
            </a:r>
            <a:r>
              <a:rPr lang="pt-BR" cap="all" dirty="0" err="1"/>
              <a:t>request</a:t>
            </a:r>
            <a:r>
              <a:rPr lang="pt-BR" cap="all" dirty="0"/>
              <a:t> é facilitar a revisão de códigos e aumentar a qualidade dos códigos e também para compartilhar conhecimento com seus colegas de equipe</a:t>
            </a:r>
          </a:p>
          <a:p>
            <a:r>
              <a:rPr lang="pt-BR" cap="all" dirty="0" err="1"/>
              <a:t>Branch</a:t>
            </a:r>
            <a:r>
              <a:rPr lang="pt-BR" cap="all" dirty="0"/>
              <a:t>/</a:t>
            </a:r>
            <a:r>
              <a:rPr lang="pt-BR" cap="all" dirty="0" err="1"/>
              <a:t>Branching</a:t>
            </a:r>
            <a:r>
              <a:rPr lang="pt-BR" cap="all" dirty="0"/>
              <a:t> - é a criação de ramificações </a:t>
            </a:r>
          </a:p>
          <a:p>
            <a:r>
              <a:rPr lang="pt-BR" cap="all" dirty="0"/>
              <a:t>Vantagens do </a:t>
            </a:r>
            <a:r>
              <a:rPr lang="pt-BR" cap="all" dirty="0" err="1"/>
              <a:t>branch</a:t>
            </a:r>
            <a:r>
              <a:rPr lang="pt-BR" cap="all" dirty="0"/>
              <a:t> é Ter várias equipes trabalhando em um único repositório simultaneamente</a:t>
            </a:r>
          </a:p>
          <a:p>
            <a:r>
              <a:rPr lang="pt" cap="all">
                <a:latin typeface="TW Cen MT"/>
              </a:rPr>
              <a:t>Ter membros da equipe em qualquer lugar do mundo usando o Bitbucket Cloud</a:t>
            </a:r>
            <a:r>
              <a:rPr lang="pt" cap="all">
                <a:latin typeface="Consolas"/>
              </a:rPr>
              <a:t> </a:t>
            </a:r>
            <a:endParaRPr lang="pt-BR" cap="all" dirty="0"/>
          </a:p>
          <a:p>
            <a:r>
              <a:rPr lang="pt" sz="2600" cap="all">
                <a:latin typeface="TW Cen MT"/>
              </a:rPr>
              <a:t>Ter várias linhas de desenvolvimento em execução ao mesmo tempo independentes umas das outras sem necessidade de congelamentos de código</a:t>
            </a:r>
            <a:r>
              <a:rPr lang="pt" sz="2600" cap="all">
                <a:latin typeface="Consolas"/>
              </a:rPr>
              <a:t>.</a:t>
            </a:r>
            <a:endParaRPr lang="pt" cap="all" dirty="0">
              <a:latin typeface="Consolas"/>
            </a:endParaRPr>
          </a:p>
          <a:p>
            <a:endParaRPr lang="pt-BR" cap="all" dirty="0"/>
          </a:p>
          <a:p>
            <a:pPr marL="0" indent="0">
              <a:buNone/>
            </a:pPr>
            <a:endParaRPr lang="pt-BR" cap="all" dirty="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9882FC2E-878C-45D4-B7A6-6C166F49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073150"/>
            <a:ext cx="673100" cy="512233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35CA9ACB-CC58-4F6C-A7A0-7C90B6EE6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92" y="989013"/>
            <a:ext cx="632883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5A36-E61F-4835-9A3D-D1B88323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9" y="3175451"/>
            <a:ext cx="8966198" cy="51337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Fork</a:t>
            </a:r>
            <a:r>
              <a:rPr lang="pt-BR" dirty="0"/>
              <a:t> é um jeito de copiar ou clonar seu arquivo ou repositório , ele cria uma cópia de um processo que já existe e também é independente , se o repositório original for deletado o </a:t>
            </a:r>
            <a:r>
              <a:rPr lang="pt-BR" dirty="0" err="1"/>
              <a:t>fork</a:t>
            </a:r>
            <a:r>
              <a:rPr lang="pt-BR" dirty="0"/>
              <a:t> ainda continua a existir , se você criar um </a:t>
            </a:r>
            <a:r>
              <a:rPr lang="pt-BR" dirty="0" err="1"/>
              <a:t>fork</a:t>
            </a:r>
            <a:r>
              <a:rPr lang="pt-BR" dirty="0"/>
              <a:t> de um repositório você também copia o repositório e todas as suas ramificações(</a:t>
            </a:r>
            <a:r>
              <a:rPr lang="pt-BR" dirty="0" err="1"/>
              <a:t>branches</a:t>
            </a:r>
            <a:r>
              <a:rPr lang="pt-BR" dirty="0"/>
              <a:t>).  </a:t>
            </a:r>
          </a:p>
        </p:txBody>
      </p:sp>
      <p:pic>
        <p:nvPicPr>
          <p:cNvPr id="4" name="Imagem 4" descr="Uma imagem contendo louça, interior, torneiro&#10;&#10;Descrição gerada com alta confiança">
            <a:extLst>
              <a:ext uri="{FF2B5EF4-FFF2-40B4-BE49-F238E27FC236}">
                <a16:creationId xmlns:a16="http://schemas.microsoft.com/office/drawing/2014/main" id="{239203B1-439E-4B49-83F8-AE2B4300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458" y="450056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47497-B197-4C1B-853B-53FEDDA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comandos do </a:t>
            </a:r>
            <a:r>
              <a:rPr lang="pt-BR" dirty="0" err="1"/>
              <a:t>bitbucket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77CAE-2E51-4B20-AACF-BD2791F2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user.name "Lucas rosa" (diz quem você é)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– Cria um novo repositório</a:t>
            </a:r>
          </a:p>
          <a:p>
            <a:r>
              <a:rPr lang="pt-BR" dirty="0" err="1"/>
              <a:t>git</a:t>
            </a:r>
            <a:r>
              <a:rPr lang="pt-BR" dirty="0"/>
              <a:t> clone /path/</a:t>
            </a:r>
            <a:r>
              <a:rPr lang="pt-BR" dirty="0" err="1"/>
              <a:t>to</a:t>
            </a:r>
            <a:r>
              <a:rPr lang="pt-BR" dirty="0"/>
              <a:t>/</a:t>
            </a:r>
            <a:r>
              <a:rPr lang="pt-BR" dirty="0" err="1"/>
              <a:t>repository</a:t>
            </a:r>
            <a:r>
              <a:rPr lang="pt-BR" dirty="0"/>
              <a:t> - Cria um novo repositório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master</a:t>
            </a:r>
            <a:r>
              <a:rPr lang="pt-BR" dirty="0"/>
              <a:t> – Manda mudanças ao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r>
              <a:rPr lang="pt-BR" dirty="0"/>
              <a:t> do seu </a:t>
            </a:r>
            <a:r>
              <a:rPr lang="pt-BR" dirty="0" err="1"/>
              <a:t>repositorio</a:t>
            </a:r>
          </a:p>
        </p:txBody>
      </p:sp>
    </p:spTree>
    <p:extLst>
      <p:ext uri="{BB962C8B-B14F-4D97-AF65-F5344CB8AC3E}">
        <p14:creationId xmlns:p14="http://schemas.microsoft.com/office/powerpoint/2010/main" val="319608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Circuit</vt:lpstr>
      <vt:lpstr>Bitbucket</vt:lpstr>
      <vt:lpstr>Bitbucket</vt:lpstr>
      <vt:lpstr>Apresentação do PowerPoint</vt:lpstr>
      <vt:lpstr>   Fork é um jeito de copiar ou clonar seu arquivo ou repositório , ele cria uma cópia de um processo que já existe e também é independente , se o repositório original for deletado o fork ainda continua a existir , se você criar um fork de um repositório você também copia o repositório e todas as suas ramificações(branches).  </vt:lpstr>
      <vt:lpstr>Alguns comandos do bitbucket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227</cp:revision>
  <dcterms:created xsi:type="dcterms:W3CDTF">2014-08-26T23:43:54Z</dcterms:created>
  <dcterms:modified xsi:type="dcterms:W3CDTF">2018-10-20T15:45:30Z</dcterms:modified>
</cp:coreProperties>
</file>