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25050"/>
            <a:ext cx="4764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User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792400" y="3082000"/>
            <a:ext cx="1027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Administrateur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293800" y="68250"/>
            <a:ext cx="11208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Créer un compte</a:t>
            </a:r>
            <a:endParaRPr sz="1100"/>
          </a:p>
        </p:txBody>
      </p:sp>
      <p:sp>
        <p:nvSpPr>
          <p:cNvPr id="57" name="Google Shape;57;p13"/>
          <p:cNvSpPr/>
          <p:nvPr/>
        </p:nvSpPr>
        <p:spPr>
          <a:xfrm>
            <a:off x="1570025" y="763850"/>
            <a:ext cx="11676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Se connecter</a:t>
            </a:r>
            <a:endParaRPr sz="1100"/>
          </a:p>
        </p:txBody>
      </p:sp>
      <p:sp>
        <p:nvSpPr>
          <p:cNvPr id="58" name="Google Shape;58;p13"/>
          <p:cNvSpPr/>
          <p:nvPr/>
        </p:nvSpPr>
        <p:spPr>
          <a:xfrm>
            <a:off x="6950774" y="720388"/>
            <a:ext cx="1511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Ajouter un commentaire</a:t>
            </a:r>
            <a:endParaRPr sz="1100"/>
          </a:p>
        </p:txBody>
      </p:sp>
      <p:sp>
        <p:nvSpPr>
          <p:cNvPr id="59" name="Google Shape;59;p13"/>
          <p:cNvSpPr/>
          <p:nvPr/>
        </p:nvSpPr>
        <p:spPr>
          <a:xfrm>
            <a:off x="2977413" y="779301"/>
            <a:ext cx="1380000" cy="59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Explorer la liste des films</a:t>
            </a:r>
            <a:endParaRPr sz="1100"/>
          </a:p>
        </p:txBody>
      </p:sp>
      <p:sp>
        <p:nvSpPr>
          <p:cNvPr id="60" name="Google Shape;60;p13"/>
          <p:cNvSpPr/>
          <p:nvPr/>
        </p:nvSpPr>
        <p:spPr>
          <a:xfrm>
            <a:off x="4848755" y="244599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Sélectionner un film</a:t>
            </a:r>
            <a:endParaRPr sz="1100"/>
          </a:p>
        </p:txBody>
      </p:sp>
      <p:sp>
        <p:nvSpPr>
          <p:cNvPr id="61" name="Google Shape;61;p13"/>
          <p:cNvSpPr/>
          <p:nvPr/>
        </p:nvSpPr>
        <p:spPr>
          <a:xfrm>
            <a:off x="4597234" y="1196099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Attribuer une note</a:t>
            </a:r>
            <a:endParaRPr sz="1100"/>
          </a:p>
        </p:txBody>
      </p:sp>
      <p:sp>
        <p:nvSpPr>
          <p:cNvPr id="62" name="Google Shape;62;p13"/>
          <p:cNvSpPr/>
          <p:nvPr/>
        </p:nvSpPr>
        <p:spPr>
          <a:xfrm>
            <a:off x="959834" y="1568349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Supprimer son compte</a:t>
            </a:r>
            <a:endParaRPr sz="1100"/>
          </a:p>
        </p:txBody>
      </p:sp>
      <p:sp>
        <p:nvSpPr>
          <p:cNvPr id="63" name="Google Shape;63;p13"/>
          <p:cNvSpPr/>
          <p:nvPr/>
        </p:nvSpPr>
        <p:spPr>
          <a:xfrm>
            <a:off x="1159432" y="2191571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Modifier</a:t>
            </a:r>
            <a:r>
              <a:rPr lang="fr" sz="1100"/>
              <a:t> son compte</a:t>
            </a:r>
            <a:endParaRPr sz="1100"/>
          </a:p>
        </p:txBody>
      </p:sp>
      <p:sp>
        <p:nvSpPr>
          <p:cNvPr id="64" name="Google Shape;64;p13"/>
          <p:cNvSpPr/>
          <p:nvPr/>
        </p:nvSpPr>
        <p:spPr>
          <a:xfrm>
            <a:off x="3086232" y="1561813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Explorer son historique</a:t>
            </a:r>
            <a:endParaRPr sz="1100"/>
          </a:p>
        </p:txBody>
      </p:sp>
      <p:sp>
        <p:nvSpPr>
          <p:cNvPr id="65" name="Google Shape;65;p13"/>
          <p:cNvSpPr/>
          <p:nvPr/>
        </p:nvSpPr>
        <p:spPr>
          <a:xfrm>
            <a:off x="6378893" y="-1489"/>
            <a:ext cx="1511400" cy="67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Accéder aux informations du film</a:t>
            </a:r>
            <a:endParaRPr sz="1100"/>
          </a:p>
        </p:txBody>
      </p:sp>
      <p:sp>
        <p:nvSpPr>
          <p:cNvPr id="66" name="Google Shape;66;p13"/>
          <p:cNvSpPr/>
          <p:nvPr/>
        </p:nvSpPr>
        <p:spPr>
          <a:xfrm>
            <a:off x="1435299" y="4276192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Ajouter un film</a:t>
            </a:r>
            <a:endParaRPr sz="1100"/>
          </a:p>
        </p:txBody>
      </p:sp>
      <p:sp>
        <p:nvSpPr>
          <p:cNvPr id="67" name="Google Shape;67;p13"/>
          <p:cNvSpPr/>
          <p:nvPr/>
        </p:nvSpPr>
        <p:spPr>
          <a:xfrm>
            <a:off x="3041336" y="3032267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Modifier les informations d’un film</a:t>
            </a:r>
            <a:endParaRPr sz="1100"/>
          </a:p>
        </p:txBody>
      </p:sp>
      <p:sp>
        <p:nvSpPr>
          <p:cNvPr id="68" name="Google Shape;68;p13"/>
          <p:cNvSpPr/>
          <p:nvPr/>
        </p:nvSpPr>
        <p:spPr>
          <a:xfrm>
            <a:off x="4696375" y="3613500"/>
            <a:ext cx="1511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Désactiver un commentaire</a:t>
            </a:r>
            <a:endParaRPr sz="1100"/>
          </a:p>
        </p:txBody>
      </p:sp>
      <p:sp>
        <p:nvSpPr>
          <p:cNvPr id="69" name="Google Shape;69;p13"/>
          <p:cNvSpPr/>
          <p:nvPr/>
        </p:nvSpPr>
        <p:spPr>
          <a:xfrm>
            <a:off x="6228875" y="1139200"/>
            <a:ext cx="14517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Parcourir les commentaire</a:t>
            </a:r>
            <a:endParaRPr sz="1100"/>
          </a:p>
        </p:txBody>
      </p:sp>
      <p:sp>
        <p:nvSpPr>
          <p:cNvPr id="70" name="Google Shape;70;p13"/>
          <p:cNvSpPr/>
          <p:nvPr/>
        </p:nvSpPr>
        <p:spPr>
          <a:xfrm>
            <a:off x="1403785" y="2879363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Afficher des statistiques</a:t>
            </a:r>
            <a:endParaRPr sz="1100"/>
          </a:p>
        </p:txBody>
      </p:sp>
      <p:sp>
        <p:nvSpPr>
          <p:cNvPr id="71" name="Google Shape;71;p13"/>
          <p:cNvSpPr/>
          <p:nvPr/>
        </p:nvSpPr>
        <p:spPr>
          <a:xfrm>
            <a:off x="3103176" y="3613510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Supprimer un film</a:t>
            </a:r>
            <a:endParaRPr sz="1100"/>
          </a:p>
        </p:txBody>
      </p:sp>
      <p:sp>
        <p:nvSpPr>
          <p:cNvPr id="72" name="Google Shape;72;p13"/>
          <p:cNvSpPr/>
          <p:nvPr/>
        </p:nvSpPr>
        <p:spPr>
          <a:xfrm>
            <a:off x="2628538" y="119800"/>
            <a:ext cx="1380000" cy="59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Rechercher</a:t>
            </a:r>
            <a:r>
              <a:rPr lang="fr" sz="1100"/>
              <a:t> </a:t>
            </a:r>
            <a:r>
              <a:rPr lang="fr" sz="1100"/>
              <a:t>un film sur un critère</a:t>
            </a:r>
            <a:endParaRPr sz="1100"/>
          </a:p>
        </p:txBody>
      </p:sp>
      <p:cxnSp>
        <p:nvCxnSpPr>
          <p:cNvPr id="73" name="Google Shape;73;p13"/>
          <p:cNvCxnSpPr>
            <a:stCxn id="54" idx="3"/>
            <a:endCxn id="56" idx="2"/>
          </p:cNvCxnSpPr>
          <p:nvPr/>
        </p:nvCxnSpPr>
        <p:spPr>
          <a:xfrm flipH="1" rot="10800000">
            <a:off x="476400" y="321350"/>
            <a:ext cx="81750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54" idx="3"/>
            <a:endCxn id="57" idx="2"/>
          </p:cNvCxnSpPr>
          <p:nvPr/>
        </p:nvCxnSpPr>
        <p:spPr>
          <a:xfrm>
            <a:off x="476400" y="694550"/>
            <a:ext cx="10935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57" idx="7"/>
            <a:endCxn id="72" idx="2"/>
          </p:cNvCxnSpPr>
          <p:nvPr/>
        </p:nvCxnSpPr>
        <p:spPr>
          <a:xfrm flipH="1" rot="10800000">
            <a:off x="2566634" y="417711"/>
            <a:ext cx="618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57" idx="6"/>
            <a:endCxn id="59" idx="1"/>
          </p:cNvCxnSpPr>
          <p:nvPr/>
        </p:nvCxnSpPr>
        <p:spPr>
          <a:xfrm flipH="1" rot="10800000">
            <a:off x="2737625" y="866450"/>
            <a:ext cx="4419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57" idx="4"/>
            <a:endCxn id="63" idx="7"/>
          </p:cNvCxnSpPr>
          <p:nvPr/>
        </p:nvCxnSpPr>
        <p:spPr>
          <a:xfrm>
            <a:off x="2153825" y="1270250"/>
            <a:ext cx="183600" cy="9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57" idx="3"/>
            <a:endCxn id="62" idx="0"/>
          </p:cNvCxnSpPr>
          <p:nvPr/>
        </p:nvCxnSpPr>
        <p:spPr>
          <a:xfrm flipH="1">
            <a:off x="1649816" y="1196089"/>
            <a:ext cx="912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72" idx="6"/>
            <a:endCxn id="60" idx="2"/>
          </p:cNvCxnSpPr>
          <p:nvPr/>
        </p:nvCxnSpPr>
        <p:spPr>
          <a:xfrm>
            <a:off x="4008538" y="417700"/>
            <a:ext cx="8403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57" idx="5"/>
            <a:endCxn id="64" idx="2"/>
          </p:cNvCxnSpPr>
          <p:nvPr/>
        </p:nvCxnSpPr>
        <p:spPr>
          <a:xfrm>
            <a:off x="2566634" y="1196089"/>
            <a:ext cx="5196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60" idx="6"/>
            <a:endCxn id="65" idx="2"/>
          </p:cNvCxnSpPr>
          <p:nvPr/>
        </p:nvCxnSpPr>
        <p:spPr>
          <a:xfrm flipH="1" rot="10800000">
            <a:off x="6228755" y="337599"/>
            <a:ext cx="1500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stCxn id="60" idx="6"/>
            <a:endCxn id="58" idx="1"/>
          </p:cNvCxnSpPr>
          <p:nvPr/>
        </p:nvCxnSpPr>
        <p:spPr>
          <a:xfrm>
            <a:off x="6228755" y="497799"/>
            <a:ext cx="943500" cy="29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stCxn id="60" idx="5"/>
            <a:endCxn id="69" idx="0"/>
          </p:cNvCxnSpPr>
          <p:nvPr/>
        </p:nvCxnSpPr>
        <p:spPr>
          <a:xfrm>
            <a:off x="6026659" y="676838"/>
            <a:ext cx="928200" cy="4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60" idx="4"/>
            <a:endCxn id="61" idx="0"/>
          </p:cNvCxnSpPr>
          <p:nvPr/>
        </p:nvCxnSpPr>
        <p:spPr>
          <a:xfrm flipH="1">
            <a:off x="5287355" y="750999"/>
            <a:ext cx="2514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3"/>
          <p:cNvCxnSpPr>
            <a:stCxn id="55" idx="3"/>
            <a:endCxn id="57" idx="2"/>
          </p:cNvCxnSpPr>
          <p:nvPr/>
        </p:nvCxnSpPr>
        <p:spPr>
          <a:xfrm flipH="1" rot="10800000">
            <a:off x="234800" y="1017100"/>
            <a:ext cx="1335300" cy="22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>
            <a:stCxn id="56" idx="4"/>
            <a:endCxn id="57" idx="0"/>
          </p:cNvCxnSpPr>
          <p:nvPr/>
        </p:nvCxnSpPr>
        <p:spPr>
          <a:xfrm>
            <a:off x="1854200" y="574650"/>
            <a:ext cx="299700" cy="18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59" idx="7"/>
            <a:endCxn id="60" idx="3"/>
          </p:cNvCxnSpPr>
          <p:nvPr/>
        </p:nvCxnSpPr>
        <p:spPr>
          <a:xfrm flipH="1" rot="10800000">
            <a:off x="4155316" y="676954"/>
            <a:ext cx="8955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8" name="Google Shape;88;p13"/>
          <p:cNvSpPr/>
          <p:nvPr/>
        </p:nvSpPr>
        <p:spPr>
          <a:xfrm>
            <a:off x="1509980" y="3577786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Sélectionner un film</a:t>
            </a:r>
            <a:endParaRPr sz="1100"/>
          </a:p>
        </p:txBody>
      </p:sp>
      <p:sp>
        <p:nvSpPr>
          <p:cNvPr id="89" name="Google Shape;89;p13"/>
          <p:cNvSpPr/>
          <p:nvPr/>
        </p:nvSpPr>
        <p:spPr>
          <a:xfrm>
            <a:off x="3103175" y="4276200"/>
            <a:ext cx="14517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Parcourir les commentaire</a:t>
            </a:r>
            <a:endParaRPr sz="1100"/>
          </a:p>
        </p:txBody>
      </p:sp>
      <p:cxnSp>
        <p:nvCxnSpPr>
          <p:cNvPr id="90" name="Google Shape;90;p13"/>
          <p:cNvCxnSpPr>
            <a:stCxn id="55" idx="3"/>
            <a:endCxn id="70" idx="2"/>
          </p:cNvCxnSpPr>
          <p:nvPr/>
        </p:nvCxnSpPr>
        <p:spPr>
          <a:xfrm flipH="1" rot="10800000">
            <a:off x="234800" y="3132700"/>
            <a:ext cx="11691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55" idx="3"/>
            <a:endCxn id="88" idx="2"/>
          </p:cNvCxnSpPr>
          <p:nvPr/>
        </p:nvCxnSpPr>
        <p:spPr>
          <a:xfrm>
            <a:off x="234800" y="3251500"/>
            <a:ext cx="12753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>
            <a:stCxn id="55" idx="3"/>
            <a:endCxn id="66" idx="2"/>
          </p:cNvCxnSpPr>
          <p:nvPr/>
        </p:nvCxnSpPr>
        <p:spPr>
          <a:xfrm>
            <a:off x="234800" y="3251500"/>
            <a:ext cx="1200600" cy="12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stCxn id="88" idx="7"/>
            <a:endCxn id="67" idx="2"/>
          </p:cNvCxnSpPr>
          <p:nvPr/>
        </p:nvCxnSpPr>
        <p:spPr>
          <a:xfrm flipH="1" rot="10800000">
            <a:off x="2687884" y="3285347"/>
            <a:ext cx="3534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3"/>
          <p:cNvCxnSpPr>
            <a:stCxn id="88" idx="6"/>
            <a:endCxn id="71" idx="2"/>
          </p:cNvCxnSpPr>
          <p:nvPr/>
        </p:nvCxnSpPr>
        <p:spPr>
          <a:xfrm>
            <a:off x="2889980" y="3830986"/>
            <a:ext cx="2133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3"/>
          <p:cNvCxnSpPr>
            <a:stCxn id="88" idx="5"/>
            <a:endCxn id="89" idx="2"/>
          </p:cNvCxnSpPr>
          <p:nvPr/>
        </p:nvCxnSpPr>
        <p:spPr>
          <a:xfrm>
            <a:off x="2687884" y="4010026"/>
            <a:ext cx="415200" cy="5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89" idx="6"/>
            <a:endCxn id="68" idx="2"/>
          </p:cNvCxnSpPr>
          <p:nvPr/>
        </p:nvCxnSpPr>
        <p:spPr>
          <a:xfrm flipH="1" rot="10800000">
            <a:off x="4554875" y="3866700"/>
            <a:ext cx="1416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4898675" y="4276200"/>
            <a:ext cx="15114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Activer</a:t>
            </a:r>
            <a:r>
              <a:rPr lang="fr" sz="1100"/>
              <a:t> un commentaire</a:t>
            </a:r>
            <a:endParaRPr sz="1100"/>
          </a:p>
        </p:txBody>
      </p:sp>
      <p:cxnSp>
        <p:nvCxnSpPr>
          <p:cNvPr id="98" name="Google Shape;98;p13"/>
          <p:cNvCxnSpPr>
            <a:stCxn id="89" idx="6"/>
            <a:endCxn id="97" idx="2"/>
          </p:cNvCxnSpPr>
          <p:nvPr/>
        </p:nvCxnSpPr>
        <p:spPr>
          <a:xfrm>
            <a:off x="4554875" y="4529400"/>
            <a:ext cx="34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9" name="Google Shape;99;p13"/>
          <p:cNvSpPr txBox="1"/>
          <p:nvPr/>
        </p:nvSpPr>
        <p:spPr>
          <a:xfrm>
            <a:off x="-36025" y="2348075"/>
            <a:ext cx="744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666100" y="1739025"/>
            <a:ext cx="12753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S'abonner</a:t>
            </a:r>
            <a:endParaRPr sz="1100"/>
          </a:p>
        </p:txBody>
      </p:sp>
      <p:sp>
        <p:nvSpPr>
          <p:cNvPr id="101" name="Google Shape;101;p13"/>
          <p:cNvSpPr/>
          <p:nvPr/>
        </p:nvSpPr>
        <p:spPr>
          <a:xfrm>
            <a:off x="7607000" y="2502900"/>
            <a:ext cx="14517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Accéder au résumé sur les films</a:t>
            </a:r>
            <a:endParaRPr sz="1100"/>
          </a:p>
        </p:txBody>
      </p:sp>
      <p:cxnSp>
        <p:nvCxnSpPr>
          <p:cNvPr id="102" name="Google Shape;102;p13"/>
          <p:cNvCxnSpPr>
            <a:stCxn id="100" idx="5"/>
            <a:endCxn id="101" idx="0"/>
          </p:cNvCxnSpPr>
          <p:nvPr/>
        </p:nvCxnSpPr>
        <p:spPr>
          <a:xfrm>
            <a:off x="6754637" y="2171264"/>
            <a:ext cx="15783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3" name="Google Shape;103;p13"/>
          <p:cNvSpPr/>
          <p:nvPr/>
        </p:nvSpPr>
        <p:spPr>
          <a:xfrm>
            <a:off x="8088225" y="1926850"/>
            <a:ext cx="14517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Bénéficier des réductions</a:t>
            </a:r>
            <a:endParaRPr sz="1100"/>
          </a:p>
        </p:txBody>
      </p:sp>
      <p:cxnSp>
        <p:nvCxnSpPr>
          <p:cNvPr id="104" name="Google Shape;104;p13"/>
          <p:cNvCxnSpPr>
            <a:stCxn id="100" idx="6"/>
            <a:endCxn id="103" idx="2"/>
          </p:cNvCxnSpPr>
          <p:nvPr/>
        </p:nvCxnSpPr>
        <p:spPr>
          <a:xfrm>
            <a:off x="6941400" y="1992225"/>
            <a:ext cx="114690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5" name="Google Shape;105;p13"/>
          <p:cNvSpPr/>
          <p:nvPr/>
        </p:nvSpPr>
        <p:spPr>
          <a:xfrm>
            <a:off x="6190525" y="2480550"/>
            <a:ext cx="13206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se désabonner</a:t>
            </a:r>
            <a:endParaRPr sz="1000"/>
          </a:p>
        </p:txBody>
      </p:sp>
      <p:cxnSp>
        <p:nvCxnSpPr>
          <p:cNvPr id="106" name="Google Shape;106;p13"/>
          <p:cNvCxnSpPr>
            <a:stCxn id="100" idx="3"/>
            <a:endCxn id="105" idx="0"/>
          </p:cNvCxnSpPr>
          <p:nvPr/>
        </p:nvCxnSpPr>
        <p:spPr>
          <a:xfrm>
            <a:off x="5852863" y="2171264"/>
            <a:ext cx="998100" cy="3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3"/>
          <p:cNvSpPr/>
          <p:nvPr/>
        </p:nvSpPr>
        <p:spPr>
          <a:xfrm>
            <a:off x="7738075" y="1270400"/>
            <a:ext cx="12753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Ajouter un film à son </a:t>
            </a:r>
            <a:r>
              <a:rPr lang="fr" sz="1100"/>
              <a:t>panier</a:t>
            </a:r>
            <a:endParaRPr sz="1100"/>
          </a:p>
        </p:txBody>
      </p:sp>
      <p:cxnSp>
        <p:nvCxnSpPr>
          <p:cNvPr id="108" name="Google Shape;108;p13"/>
          <p:cNvCxnSpPr>
            <a:stCxn id="60" idx="5"/>
            <a:endCxn id="107" idx="1"/>
          </p:cNvCxnSpPr>
          <p:nvPr/>
        </p:nvCxnSpPr>
        <p:spPr>
          <a:xfrm>
            <a:off x="6026659" y="676838"/>
            <a:ext cx="18981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3"/>
          <p:cNvSpPr/>
          <p:nvPr/>
        </p:nvSpPr>
        <p:spPr>
          <a:xfrm>
            <a:off x="2657370" y="2254938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Visualiser son panier</a:t>
            </a:r>
            <a:endParaRPr sz="1100"/>
          </a:p>
        </p:txBody>
      </p:sp>
      <p:sp>
        <p:nvSpPr>
          <p:cNvPr id="110" name="Google Shape;110;p13"/>
          <p:cNvSpPr/>
          <p:nvPr/>
        </p:nvSpPr>
        <p:spPr>
          <a:xfrm>
            <a:off x="4383207" y="2114513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Modifier son panier</a:t>
            </a:r>
            <a:endParaRPr sz="1100"/>
          </a:p>
        </p:txBody>
      </p:sp>
      <p:sp>
        <p:nvSpPr>
          <p:cNvPr id="111" name="Google Shape;111;p13"/>
          <p:cNvSpPr/>
          <p:nvPr/>
        </p:nvSpPr>
        <p:spPr>
          <a:xfrm>
            <a:off x="4155320" y="2682851"/>
            <a:ext cx="13800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Valider son panier</a:t>
            </a:r>
            <a:endParaRPr sz="1100"/>
          </a:p>
        </p:txBody>
      </p:sp>
      <p:cxnSp>
        <p:nvCxnSpPr>
          <p:cNvPr id="112" name="Google Shape;112;p13"/>
          <p:cNvCxnSpPr>
            <a:stCxn id="57" idx="5"/>
            <a:endCxn id="109" idx="1"/>
          </p:cNvCxnSpPr>
          <p:nvPr/>
        </p:nvCxnSpPr>
        <p:spPr>
          <a:xfrm>
            <a:off x="2566634" y="1196089"/>
            <a:ext cx="292800" cy="11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stCxn id="109" idx="6"/>
            <a:endCxn id="110" idx="2"/>
          </p:cNvCxnSpPr>
          <p:nvPr/>
        </p:nvCxnSpPr>
        <p:spPr>
          <a:xfrm flipH="1" rot="10800000">
            <a:off x="4037370" y="2367738"/>
            <a:ext cx="3459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>
            <a:stCxn id="109" idx="5"/>
            <a:endCxn id="111" idx="1"/>
          </p:cNvCxnSpPr>
          <p:nvPr/>
        </p:nvCxnSpPr>
        <p:spPr>
          <a:xfrm>
            <a:off x="3835273" y="2687178"/>
            <a:ext cx="522000" cy="6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5" name="Google Shape;115;p13"/>
          <p:cNvSpPr/>
          <p:nvPr/>
        </p:nvSpPr>
        <p:spPr>
          <a:xfrm>
            <a:off x="5666100" y="3047025"/>
            <a:ext cx="1275300" cy="50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Payer</a:t>
            </a:r>
            <a:endParaRPr sz="1100"/>
          </a:p>
        </p:txBody>
      </p:sp>
      <p:cxnSp>
        <p:nvCxnSpPr>
          <p:cNvPr id="116" name="Google Shape;116;p13"/>
          <p:cNvCxnSpPr>
            <a:stCxn id="111" idx="5"/>
            <a:endCxn id="115" idx="2"/>
          </p:cNvCxnSpPr>
          <p:nvPr/>
        </p:nvCxnSpPr>
        <p:spPr>
          <a:xfrm>
            <a:off x="5333223" y="3115090"/>
            <a:ext cx="333000" cy="1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>
            <a:stCxn id="57" idx="6"/>
            <a:endCxn id="100" idx="2"/>
          </p:cNvCxnSpPr>
          <p:nvPr/>
        </p:nvCxnSpPr>
        <p:spPr>
          <a:xfrm>
            <a:off x="2737625" y="1017050"/>
            <a:ext cx="2928600" cy="9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