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8" r:id="rId2"/>
    <p:sldId id="26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AFEC4A7-6327-4B38-8CFE-A9C4EDB04A9D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9169272-4EF9-42B3-8A8C-4BE152B8021A}"/>
              </a:ext>
            </a:extLst>
          </p:cNvPr>
          <p:cNvSpPr txBox="1"/>
          <p:nvPr/>
        </p:nvSpPr>
        <p:spPr>
          <a:xfrm>
            <a:off x="395450" y="2254724"/>
            <a:ext cx="4764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2"/>
                </a:solidFill>
              </a:rPr>
              <a:t>User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D733C074-D524-466E-A49A-159862A2D266}"/>
              </a:ext>
            </a:extLst>
          </p:cNvPr>
          <p:cNvSpPr/>
          <p:nvPr/>
        </p:nvSpPr>
        <p:spPr>
          <a:xfrm>
            <a:off x="1501175" y="1108127"/>
            <a:ext cx="1151688" cy="44920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Gérer</a:t>
            </a:r>
            <a:r>
              <a:rPr lang="en-US" sz="1100" dirty="0"/>
              <a:t> son compte</a:t>
            </a:r>
            <a:endParaRPr sz="1100" dirty="0"/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9D5D150F-9B2B-4967-B22E-EE71D5ED07CC}"/>
              </a:ext>
            </a:extLst>
          </p:cNvPr>
          <p:cNvSpPr/>
          <p:nvPr/>
        </p:nvSpPr>
        <p:spPr>
          <a:xfrm>
            <a:off x="1801580" y="2946140"/>
            <a:ext cx="1151688" cy="68677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Gérer la liste de</a:t>
            </a:r>
            <a:r>
              <a:rPr lang="en-US" sz="1100" dirty="0"/>
              <a:t> les films</a:t>
            </a:r>
            <a:endParaRPr sz="1100" dirty="0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C6FB587D-DEE1-4FE4-9F9B-4F360E2909D1}"/>
              </a:ext>
            </a:extLst>
          </p:cNvPr>
          <p:cNvSpPr/>
          <p:nvPr/>
        </p:nvSpPr>
        <p:spPr>
          <a:xfrm>
            <a:off x="146286" y="922422"/>
            <a:ext cx="1052451" cy="44920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/>
              <a:t>Créer un compte</a:t>
            </a:r>
            <a:endParaRPr sz="11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358B1E4F-D162-4E04-80C1-5FAC70E69A02}"/>
              </a:ext>
            </a:extLst>
          </p:cNvPr>
          <p:cNvSpPr/>
          <p:nvPr/>
        </p:nvSpPr>
        <p:spPr>
          <a:xfrm>
            <a:off x="441121" y="466798"/>
            <a:ext cx="1297000" cy="34536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Supprimer</a:t>
            </a:r>
            <a:r>
              <a:rPr lang="fr" sz="1100" dirty="0"/>
              <a:t> </a:t>
            </a:r>
            <a:r>
              <a:rPr lang="en-US" sz="1100" dirty="0"/>
              <a:t>son</a:t>
            </a:r>
            <a:r>
              <a:rPr lang="fr" sz="1100" dirty="0"/>
              <a:t> compte</a:t>
            </a:r>
            <a:endParaRPr sz="1100" dirty="0"/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CBB0619F-DD5D-4004-B6B9-5F69B681B984}"/>
              </a:ext>
            </a:extLst>
          </p:cNvPr>
          <p:cNvSpPr/>
          <p:nvPr/>
        </p:nvSpPr>
        <p:spPr>
          <a:xfrm>
            <a:off x="1850427" y="225941"/>
            <a:ext cx="1534269" cy="5862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Modifier les information de</a:t>
            </a:r>
            <a:r>
              <a:rPr lang="fr" sz="1100" dirty="0"/>
              <a:t> </a:t>
            </a:r>
            <a:r>
              <a:rPr lang="en-US" sz="1100" dirty="0"/>
              <a:t>son</a:t>
            </a:r>
            <a:r>
              <a:rPr lang="fr" sz="1100" dirty="0"/>
              <a:t> compte</a:t>
            </a:r>
            <a:endParaRPr sz="1100" dirty="0"/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C7AB5F67-5130-4484-88E2-DFDD92923F09}"/>
              </a:ext>
            </a:extLst>
          </p:cNvPr>
          <p:cNvSpPr/>
          <p:nvPr/>
        </p:nvSpPr>
        <p:spPr>
          <a:xfrm>
            <a:off x="1294163" y="2031094"/>
            <a:ext cx="1192533" cy="2849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S’abonner</a:t>
            </a:r>
            <a:endParaRPr sz="1100" dirty="0"/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7AC9E7EA-22EB-43F1-A721-1238478F3A89}"/>
              </a:ext>
            </a:extLst>
          </p:cNvPr>
          <p:cNvSpPr/>
          <p:nvPr/>
        </p:nvSpPr>
        <p:spPr>
          <a:xfrm>
            <a:off x="2955301" y="1304559"/>
            <a:ext cx="1192533" cy="3723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Gérer son panier</a:t>
            </a:r>
            <a:endParaRPr sz="1100" dirty="0"/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08935B0F-EF83-4074-924F-B325DA98CCD1}"/>
              </a:ext>
            </a:extLst>
          </p:cNvPr>
          <p:cNvSpPr/>
          <p:nvPr/>
        </p:nvSpPr>
        <p:spPr>
          <a:xfrm>
            <a:off x="2989371" y="839481"/>
            <a:ext cx="1304742" cy="3723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ses achats</a:t>
            </a:r>
            <a:endParaRPr sz="1100" dirty="0"/>
          </a:p>
        </p:txBody>
      </p:sp>
      <p:sp>
        <p:nvSpPr>
          <p:cNvPr id="14" name="Google Shape;56;p13">
            <a:extLst>
              <a:ext uri="{FF2B5EF4-FFF2-40B4-BE49-F238E27FC236}">
                <a16:creationId xmlns:a16="http://schemas.microsoft.com/office/drawing/2014/main" id="{410A38F0-FC30-4A22-888B-3BB3F905B3D2}"/>
              </a:ext>
            </a:extLst>
          </p:cNvPr>
          <p:cNvSpPr/>
          <p:nvPr/>
        </p:nvSpPr>
        <p:spPr>
          <a:xfrm>
            <a:off x="2001067" y="3896663"/>
            <a:ext cx="1567080" cy="60859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Chercher un film selon un critère</a:t>
            </a:r>
            <a:endParaRPr sz="11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75D234C6-103A-4218-95E1-52315824B51F}"/>
              </a:ext>
            </a:extLst>
          </p:cNvPr>
          <p:cNvSpPr/>
          <p:nvPr/>
        </p:nvSpPr>
        <p:spPr>
          <a:xfrm>
            <a:off x="3231269" y="3389189"/>
            <a:ext cx="1499941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Gérer les commentaires</a:t>
            </a:r>
            <a:endParaRPr sz="1100" dirty="0"/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17CBCAAE-A505-4C15-A21F-699CDF7AFBD3}"/>
              </a:ext>
            </a:extLst>
          </p:cNvPr>
          <p:cNvSpPr/>
          <p:nvPr/>
        </p:nvSpPr>
        <p:spPr>
          <a:xfrm>
            <a:off x="4939551" y="3028176"/>
            <a:ext cx="1499942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les commentaires</a:t>
            </a:r>
            <a:endParaRPr sz="1100" dirty="0"/>
          </a:p>
        </p:txBody>
      </p:sp>
      <p:sp>
        <p:nvSpPr>
          <p:cNvPr id="17" name="Google Shape;56;p13">
            <a:extLst>
              <a:ext uri="{FF2B5EF4-FFF2-40B4-BE49-F238E27FC236}">
                <a16:creationId xmlns:a16="http://schemas.microsoft.com/office/drawing/2014/main" id="{E1F87342-CA8A-4B2F-B4AB-BB71C5BFF806}"/>
              </a:ext>
            </a:extLst>
          </p:cNvPr>
          <p:cNvSpPr/>
          <p:nvPr/>
        </p:nvSpPr>
        <p:spPr>
          <a:xfrm>
            <a:off x="4840627" y="3687998"/>
            <a:ext cx="1499941" cy="44284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Ajouter un commentaire</a:t>
            </a:r>
            <a:endParaRPr sz="1100" dirty="0"/>
          </a:p>
        </p:txBody>
      </p:sp>
      <p:sp>
        <p:nvSpPr>
          <p:cNvPr id="18" name="Google Shape;56;p13">
            <a:extLst>
              <a:ext uri="{FF2B5EF4-FFF2-40B4-BE49-F238E27FC236}">
                <a16:creationId xmlns:a16="http://schemas.microsoft.com/office/drawing/2014/main" id="{843B8558-B047-4B7E-B828-EC723E7D7361}"/>
              </a:ext>
            </a:extLst>
          </p:cNvPr>
          <p:cNvSpPr/>
          <p:nvPr/>
        </p:nvSpPr>
        <p:spPr>
          <a:xfrm>
            <a:off x="410431" y="3696896"/>
            <a:ext cx="1391149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Attribuer une note au film</a:t>
            </a:r>
            <a:endParaRPr sz="1100" dirty="0"/>
          </a:p>
        </p:txBody>
      </p:sp>
      <p:sp>
        <p:nvSpPr>
          <p:cNvPr id="19" name="Google Shape;56;p13">
            <a:extLst>
              <a:ext uri="{FF2B5EF4-FFF2-40B4-BE49-F238E27FC236}">
                <a16:creationId xmlns:a16="http://schemas.microsoft.com/office/drawing/2014/main" id="{90343813-825A-412F-9413-B54E31842A5E}"/>
              </a:ext>
            </a:extLst>
          </p:cNvPr>
          <p:cNvSpPr/>
          <p:nvPr/>
        </p:nvSpPr>
        <p:spPr>
          <a:xfrm>
            <a:off x="67500" y="2977696"/>
            <a:ext cx="1391149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Attribuer une note au film</a:t>
            </a:r>
            <a:endParaRPr sz="1100" dirty="0"/>
          </a:p>
        </p:txBody>
      </p:sp>
      <p:sp>
        <p:nvSpPr>
          <p:cNvPr id="20" name="Google Shape;56;p13">
            <a:extLst>
              <a:ext uri="{FF2B5EF4-FFF2-40B4-BE49-F238E27FC236}">
                <a16:creationId xmlns:a16="http://schemas.microsoft.com/office/drawing/2014/main" id="{CBE76743-65DB-45AA-9929-E34E80B6B261}"/>
              </a:ext>
            </a:extLst>
          </p:cNvPr>
          <p:cNvSpPr/>
          <p:nvPr/>
        </p:nvSpPr>
        <p:spPr>
          <a:xfrm>
            <a:off x="3273547" y="2626901"/>
            <a:ext cx="1567080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les details du film</a:t>
            </a:r>
            <a:endParaRPr sz="1100" dirty="0"/>
          </a:p>
        </p:txBody>
      </p:sp>
      <p:sp>
        <p:nvSpPr>
          <p:cNvPr id="21" name="Google Shape;56;p13">
            <a:extLst>
              <a:ext uri="{FF2B5EF4-FFF2-40B4-BE49-F238E27FC236}">
                <a16:creationId xmlns:a16="http://schemas.microsoft.com/office/drawing/2014/main" id="{15965716-34A6-4FC8-A526-367B6F1A4EBE}"/>
              </a:ext>
            </a:extLst>
          </p:cNvPr>
          <p:cNvSpPr/>
          <p:nvPr/>
        </p:nvSpPr>
        <p:spPr>
          <a:xfrm>
            <a:off x="2025117" y="2259811"/>
            <a:ext cx="1499942" cy="44551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Ajouter un film au panier</a:t>
            </a:r>
            <a:endParaRPr sz="1100" dirty="0"/>
          </a:p>
        </p:txBody>
      </p:sp>
      <p:sp>
        <p:nvSpPr>
          <p:cNvPr id="22" name="Google Shape;56;p13">
            <a:extLst>
              <a:ext uri="{FF2B5EF4-FFF2-40B4-BE49-F238E27FC236}">
                <a16:creationId xmlns:a16="http://schemas.microsoft.com/office/drawing/2014/main" id="{63A781C1-9C96-4628-B072-B5380F7343C9}"/>
              </a:ext>
            </a:extLst>
          </p:cNvPr>
          <p:cNvSpPr/>
          <p:nvPr/>
        </p:nvSpPr>
        <p:spPr>
          <a:xfrm>
            <a:off x="4569459" y="1084104"/>
            <a:ext cx="796166" cy="28181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Payer</a:t>
            </a:r>
            <a:endParaRPr sz="1100" dirty="0"/>
          </a:p>
        </p:txBody>
      </p:sp>
      <p:sp>
        <p:nvSpPr>
          <p:cNvPr id="23" name="Google Shape;56;p13">
            <a:extLst>
              <a:ext uri="{FF2B5EF4-FFF2-40B4-BE49-F238E27FC236}">
                <a16:creationId xmlns:a16="http://schemas.microsoft.com/office/drawing/2014/main" id="{4087EF37-4FE5-4812-93CD-5A45F8CB93D8}"/>
              </a:ext>
            </a:extLst>
          </p:cNvPr>
          <p:cNvSpPr/>
          <p:nvPr/>
        </p:nvSpPr>
        <p:spPr>
          <a:xfrm>
            <a:off x="4486637" y="1490739"/>
            <a:ext cx="1202885" cy="36603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Supprimer le panier</a:t>
            </a:r>
            <a:endParaRPr sz="1100" dirty="0"/>
          </a:p>
        </p:txBody>
      </p:sp>
      <p:cxnSp>
        <p:nvCxnSpPr>
          <p:cNvPr id="24" name="Google Shape;73;p13">
            <a:extLst>
              <a:ext uri="{FF2B5EF4-FFF2-40B4-BE49-F238E27FC236}">
                <a16:creationId xmlns:a16="http://schemas.microsoft.com/office/drawing/2014/main" id="{430AC359-ABB3-4CEF-95B7-B864A70825B4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 flipV="1">
            <a:off x="871850" y="1491544"/>
            <a:ext cx="797986" cy="9326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73;p13">
            <a:extLst>
              <a:ext uri="{FF2B5EF4-FFF2-40B4-BE49-F238E27FC236}">
                <a16:creationId xmlns:a16="http://schemas.microsoft.com/office/drawing/2014/main" id="{437CBF40-BAB9-427A-AA28-21DD03BD688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71850" y="2424224"/>
            <a:ext cx="1098391" cy="6224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>
            <a:extLst>
              <a:ext uri="{FF2B5EF4-FFF2-40B4-BE49-F238E27FC236}">
                <a16:creationId xmlns:a16="http://schemas.microsoft.com/office/drawing/2014/main" id="{DB1377FF-1CF0-44E3-A370-06F9BCD9408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98737" y="1197935"/>
            <a:ext cx="302438" cy="1347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A9150F-BE1A-4F62-AFEA-5B9208E4E9BD}"/>
              </a:ext>
            </a:extLst>
          </p:cNvPr>
          <p:cNvSpPr txBox="1"/>
          <p:nvPr/>
        </p:nvSpPr>
        <p:spPr>
          <a:xfrm>
            <a:off x="1061663" y="1277696"/>
            <a:ext cx="4862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“include”</a:t>
            </a:r>
          </a:p>
        </p:txBody>
      </p:sp>
      <p:cxnSp>
        <p:nvCxnSpPr>
          <p:cNvPr id="35" name="Google Shape;73;p13">
            <a:extLst>
              <a:ext uri="{FF2B5EF4-FFF2-40B4-BE49-F238E27FC236}">
                <a16:creationId xmlns:a16="http://schemas.microsoft.com/office/drawing/2014/main" id="{3AEBD611-7CB3-4D72-8B55-679DB12DCFF6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1548180" y="761582"/>
            <a:ext cx="121656" cy="412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oogle Shape;73;p13">
            <a:extLst>
              <a:ext uri="{FF2B5EF4-FFF2-40B4-BE49-F238E27FC236}">
                <a16:creationId xmlns:a16="http://schemas.microsoft.com/office/drawing/2014/main" id="{0561B715-56AE-4AFB-81DD-EA50ACB61FFE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H="1" flipV="1">
            <a:off x="2075115" y="726309"/>
            <a:ext cx="1904" cy="3818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73;p13">
            <a:extLst>
              <a:ext uri="{FF2B5EF4-FFF2-40B4-BE49-F238E27FC236}">
                <a16:creationId xmlns:a16="http://schemas.microsoft.com/office/drawing/2014/main" id="{5748D6B2-8F85-4A6A-A8FE-F626931FDA5D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1890430" y="1557328"/>
            <a:ext cx="186589" cy="4737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oogle Shape;73;p13">
            <a:extLst>
              <a:ext uri="{FF2B5EF4-FFF2-40B4-BE49-F238E27FC236}">
                <a16:creationId xmlns:a16="http://schemas.microsoft.com/office/drawing/2014/main" id="{786D8457-A6C2-4BDA-AB7E-68C96F13942F}"/>
              </a:ext>
            </a:extLst>
          </p:cNvPr>
          <p:cNvCxnSpPr>
            <a:cxnSpLocks/>
          </p:cNvCxnSpPr>
          <p:nvPr/>
        </p:nvCxnSpPr>
        <p:spPr>
          <a:xfrm>
            <a:off x="2661121" y="1354844"/>
            <a:ext cx="477080" cy="263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Google Shape;73;p13">
            <a:extLst>
              <a:ext uri="{FF2B5EF4-FFF2-40B4-BE49-F238E27FC236}">
                <a16:creationId xmlns:a16="http://schemas.microsoft.com/office/drawing/2014/main" id="{0B5FAB3B-6D77-44E0-A533-0EB85EA7C04C}"/>
              </a:ext>
            </a:extLst>
          </p:cNvPr>
          <p:cNvCxnSpPr>
            <a:cxnSpLocks/>
            <a:stCxn id="6" idx="7"/>
            <a:endCxn id="13" idx="2"/>
          </p:cNvCxnSpPr>
          <p:nvPr/>
        </p:nvCxnSpPr>
        <p:spPr>
          <a:xfrm flipV="1">
            <a:off x="2484202" y="1025662"/>
            <a:ext cx="505169" cy="1482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oogle Shape;73;p13">
            <a:extLst>
              <a:ext uri="{FF2B5EF4-FFF2-40B4-BE49-F238E27FC236}">
                <a16:creationId xmlns:a16="http://schemas.microsoft.com/office/drawing/2014/main" id="{D49776B3-2A23-489F-953F-67E296A4A3EE}"/>
              </a:ext>
            </a:extLst>
          </p:cNvPr>
          <p:cNvCxnSpPr>
            <a:cxnSpLocks/>
            <a:stCxn id="12" idx="6"/>
            <a:endCxn id="23" idx="1"/>
          </p:cNvCxnSpPr>
          <p:nvPr/>
        </p:nvCxnSpPr>
        <p:spPr>
          <a:xfrm>
            <a:off x="4147834" y="1490740"/>
            <a:ext cx="514961" cy="536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Google Shape;73;p13">
            <a:extLst>
              <a:ext uri="{FF2B5EF4-FFF2-40B4-BE49-F238E27FC236}">
                <a16:creationId xmlns:a16="http://schemas.microsoft.com/office/drawing/2014/main" id="{749D67A2-72A9-44C9-A3FE-DE135426E959}"/>
              </a:ext>
            </a:extLst>
          </p:cNvPr>
          <p:cNvCxnSpPr>
            <a:cxnSpLocks/>
            <a:stCxn id="12" idx="7"/>
            <a:endCxn id="22" idx="2"/>
          </p:cNvCxnSpPr>
          <p:nvPr/>
        </p:nvCxnSpPr>
        <p:spPr>
          <a:xfrm flipV="1">
            <a:off x="3973192" y="1225009"/>
            <a:ext cx="596267" cy="1340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D1B78A-AA3A-4843-A2B1-56BEF7698A77}"/>
              </a:ext>
            </a:extLst>
          </p:cNvPr>
          <p:cNvSpPr txBox="1"/>
          <p:nvPr/>
        </p:nvSpPr>
        <p:spPr>
          <a:xfrm>
            <a:off x="1526777" y="820381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191808-F3A0-4214-98D8-B0C66E9DB16C}"/>
              </a:ext>
            </a:extLst>
          </p:cNvPr>
          <p:cNvSpPr txBox="1"/>
          <p:nvPr/>
        </p:nvSpPr>
        <p:spPr>
          <a:xfrm>
            <a:off x="2024464" y="820381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C141E7-7812-408E-9FB5-28AF6BC11443}"/>
              </a:ext>
            </a:extLst>
          </p:cNvPr>
          <p:cNvSpPr txBox="1"/>
          <p:nvPr/>
        </p:nvSpPr>
        <p:spPr>
          <a:xfrm>
            <a:off x="1554415" y="1656363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F7BC6-1AC4-4924-9B2F-32192F9DCF6F}"/>
              </a:ext>
            </a:extLst>
          </p:cNvPr>
          <p:cNvSpPr txBox="1"/>
          <p:nvPr/>
        </p:nvSpPr>
        <p:spPr>
          <a:xfrm>
            <a:off x="2710413" y="121222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68E9A-725D-4DE2-A20B-A34D0AFA6E09}"/>
              </a:ext>
            </a:extLst>
          </p:cNvPr>
          <p:cNvSpPr txBox="1"/>
          <p:nvPr/>
        </p:nvSpPr>
        <p:spPr>
          <a:xfrm>
            <a:off x="2181031" y="1634162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0735D3-000F-4BFF-A232-BD03326DA113}"/>
              </a:ext>
            </a:extLst>
          </p:cNvPr>
          <p:cNvSpPr txBox="1"/>
          <p:nvPr/>
        </p:nvSpPr>
        <p:spPr>
          <a:xfrm>
            <a:off x="3932308" y="1126914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ABA104-B488-4E31-8D45-C313702F6CE4}"/>
              </a:ext>
            </a:extLst>
          </p:cNvPr>
          <p:cNvSpPr txBox="1"/>
          <p:nvPr/>
        </p:nvSpPr>
        <p:spPr>
          <a:xfrm>
            <a:off x="4299277" y="136652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cxnSp>
        <p:nvCxnSpPr>
          <p:cNvPr id="69" name="Google Shape;73;p13">
            <a:extLst>
              <a:ext uri="{FF2B5EF4-FFF2-40B4-BE49-F238E27FC236}">
                <a16:creationId xmlns:a16="http://schemas.microsoft.com/office/drawing/2014/main" id="{73C860EE-EE47-4BC8-8845-AD2EFE65062B}"/>
              </a:ext>
            </a:extLst>
          </p:cNvPr>
          <p:cNvCxnSpPr>
            <a:cxnSpLocks/>
            <a:stCxn id="7" idx="7"/>
            <a:endCxn id="20" idx="2"/>
          </p:cNvCxnSpPr>
          <p:nvPr/>
        </p:nvCxnSpPr>
        <p:spPr>
          <a:xfrm flipV="1">
            <a:off x="2784607" y="2885448"/>
            <a:ext cx="488940" cy="1612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oogle Shape;73;p13">
            <a:extLst>
              <a:ext uri="{FF2B5EF4-FFF2-40B4-BE49-F238E27FC236}">
                <a16:creationId xmlns:a16="http://schemas.microsoft.com/office/drawing/2014/main" id="{620A0EA0-F65F-4D13-B514-9FCC4F78768D}"/>
              </a:ext>
            </a:extLst>
          </p:cNvPr>
          <p:cNvCxnSpPr>
            <a:cxnSpLocks/>
            <a:stCxn id="7" idx="5"/>
            <a:endCxn id="14" idx="0"/>
          </p:cNvCxnSpPr>
          <p:nvPr/>
        </p:nvCxnSpPr>
        <p:spPr>
          <a:xfrm>
            <a:off x="2784607" y="3532337"/>
            <a:ext cx="0" cy="3643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Google Shape;73;p13">
            <a:extLst>
              <a:ext uri="{FF2B5EF4-FFF2-40B4-BE49-F238E27FC236}">
                <a16:creationId xmlns:a16="http://schemas.microsoft.com/office/drawing/2014/main" id="{D1037D29-C8A0-4138-B23C-436EEF656EFA}"/>
              </a:ext>
            </a:extLst>
          </p:cNvPr>
          <p:cNvCxnSpPr>
            <a:cxnSpLocks/>
            <a:stCxn id="7" idx="6"/>
            <a:endCxn id="15" idx="1"/>
          </p:cNvCxnSpPr>
          <p:nvPr/>
        </p:nvCxnSpPr>
        <p:spPr>
          <a:xfrm>
            <a:off x="2953268" y="3289526"/>
            <a:ext cx="497662" cy="1753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oogle Shape;73;p13">
            <a:extLst>
              <a:ext uri="{FF2B5EF4-FFF2-40B4-BE49-F238E27FC236}">
                <a16:creationId xmlns:a16="http://schemas.microsoft.com/office/drawing/2014/main" id="{B917520C-D025-496D-A4ED-480F7B1427B1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1597851" y="3532337"/>
            <a:ext cx="372390" cy="240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Google Shape;73;p13">
            <a:extLst>
              <a:ext uri="{FF2B5EF4-FFF2-40B4-BE49-F238E27FC236}">
                <a16:creationId xmlns:a16="http://schemas.microsoft.com/office/drawing/2014/main" id="{866A1986-B0EF-4060-834C-5282722DA0DD}"/>
              </a:ext>
            </a:extLst>
          </p:cNvPr>
          <p:cNvCxnSpPr>
            <a:cxnSpLocks/>
            <a:stCxn id="7" idx="2"/>
            <a:endCxn id="19" idx="6"/>
          </p:cNvCxnSpPr>
          <p:nvPr/>
        </p:nvCxnSpPr>
        <p:spPr>
          <a:xfrm flipH="1" flipV="1">
            <a:off x="1458649" y="3236243"/>
            <a:ext cx="342931" cy="532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Google Shape;73;p13">
            <a:extLst>
              <a:ext uri="{FF2B5EF4-FFF2-40B4-BE49-F238E27FC236}">
                <a16:creationId xmlns:a16="http://schemas.microsoft.com/office/drawing/2014/main" id="{C2FAECE0-66E3-4872-8372-540E956EA43B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4511549" y="3286723"/>
            <a:ext cx="428002" cy="1781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Google Shape;73;p13">
            <a:extLst>
              <a:ext uri="{FF2B5EF4-FFF2-40B4-BE49-F238E27FC236}">
                <a16:creationId xmlns:a16="http://schemas.microsoft.com/office/drawing/2014/main" id="{1A3E6F1D-F8AB-4245-A479-426F70CF44EA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511549" y="3830556"/>
            <a:ext cx="329078" cy="788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Google Shape;56;p13">
            <a:extLst>
              <a:ext uri="{FF2B5EF4-FFF2-40B4-BE49-F238E27FC236}">
                <a16:creationId xmlns:a16="http://schemas.microsoft.com/office/drawing/2014/main" id="{79CED047-D736-4C6E-834D-870BA4282DCB}"/>
              </a:ext>
            </a:extLst>
          </p:cNvPr>
          <p:cNvSpPr/>
          <p:nvPr/>
        </p:nvSpPr>
        <p:spPr>
          <a:xfrm>
            <a:off x="2280830" y="1749405"/>
            <a:ext cx="1352232" cy="36624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Se désabonner</a:t>
            </a:r>
            <a:endParaRPr sz="1100" dirty="0"/>
          </a:p>
        </p:txBody>
      </p:sp>
      <p:cxnSp>
        <p:nvCxnSpPr>
          <p:cNvPr id="116" name="Google Shape;73;p13">
            <a:extLst>
              <a:ext uri="{FF2B5EF4-FFF2-40B4-BE49-F238E27FC236}">
                <a16:creationId xmlns:a16="http://schemas.microsoft.com/office/drawing/2014/main" id="{D881B192-95B7-4D2C-82D0-4A8A46636BCA}"/>
              </a:ext>
            </a:extLst>
          </p:cNvPr>
          <p:cNvCxnSpPr>
            <a:cxnSpLocks/>
            <a:stCxn id="6" idx="5"/>
            <a:endCxn id="115" idx="0"/>
          </p:cNvCxnSpPr>
          <p:nvPr/>
        </p:nvCxnSpPr>
        <p:spPr>
          <a:xfrm>
            <a:off x="2484202" y="1491544"/>
            <a:ext cx="472744" cy="2578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076961D-29BE-478B-A916-049EA6A16611}"/>
              </a:ext>
            </a:extLst>
          </p:cNvPr>
          <p:cNvSpPr txBox="1"/>
          <p:nvPr/>
        </p:nvSpPr>
        <p:spPr>
          <a:xfrm>
            <a:off x="2479334" y="916750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BC5A5B-3DA3-4903-BECE-4A69733CD3CB}"/>
              </a:ext>
            </a:extLst>
          </p:cNvPr>
          <p:cNvSpPr txBox="1"/>
          <p:nvPr/>
        </p:nvSpPr>
        <p:spPr>
          <a:xfrm>
            <a:off x="2705668" y="280541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4BFD74-D2A5-4B80-9BEF-21993D2BBD23}"/>
              </a:ext>
            </a:extLst>
          </p:cNvPr>
          <p:cNvSpPr txBox="1"/>
          <p:nvPr/>
        </p:nvSpPr>
        <p:spPr>
          <a:xfrm>
            <a:off x="3022503" y="3197235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70E452-0BC4-4324-B6F9-34E2D9E846FB}"/>
              </a:ext>
            </a:extLst>
          </p:cNvPr>
          <p:cNvSpPr txBox="1"/>
          <p:nvPr/>
        </p:nvSpPr>
        <p:spPr>
          <a:xfrm>
            <a:off x="2740165" y="3654210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B5E460-D170-473C-9C10-5F083ED67698}"/>
              </a:ext>
            </a:extLst>
          </p:cNvPr>
          <p:cNvSpPr txBox="1"/>
          <p:nvPr/>
        </p:nvSpPr>
        <p:spPr>
          <a:xfrm>
            <a:off x="1691016" y="3646588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8CAC6F-8C5D-4E5B-95B0-1E69990F22A3}"/>
              </a:ext>
            </a:extLst>
          </p:cNvPr>
          <p:cNvSpPr txBox="1"/>
          <p:nvPr/>
        </p:nvSpPr>
        <p:spPr>
          <a:xfrm>
            <a:off x="1341961" y="3284888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891242A-37F3-4DD8-B8FC-702D21957392}"/>
              </a:ext>
            </a:extLst>
          </p:cNvPr>
          <p:cNvSpPr txBox="1"/>
          <p:nvPr/>
        </p:nvSpPr>
        <p:spPr>
          <a:xfrm>
            <a:off x="4362845" y="321787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31947B-7E72-4E70-8DD3-E4F5495EF6A8}"/>
              </a:ext>
            </a:extLst>
          </p:cNvPr>
          <p:cNvSpPr txBox="1"/>
          <p:nvPr/>
        </p:nvSpPr>
        <p:spPr>
          <a:xfrm>
            <a:off x="4424810" y="3906895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9669AC-57AF-473C-96B5-2DE7E88A9AE7}"/>
              </a:ext>
            </a:extLst>
          </p:cNvPr>
          <p:cNvSpPr txBox="1"/>
          <p:nvPr/>
        </p:nvSpPr>
        <p:spPr>
          <a:xfrm>
            <a:off x="2115005" y="2728414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cxnSp>
        <p:nvCxnSpPr>
          <p:cNvPr id="138" name="Google Shape;73;p13">
            <a:extLst>
              <a:ext uri="{FF2B5EF4-FFF2-40B4-BE49-F238E27FC236}">
                <a16:creationId xmlns:a16="http://schemas.microsoft.com/office/drawing/2014/main" id="{31AB52DF-B396-43C2-B361-8BEE31C6FFAA}"/>
              </a:ext>
            </a:extLst>
          </p:cNvPr>
          <p:cNvCxnSpPr>
            <a:cxnSpLocks/>
            <a:stCxn id="7" idx="0"/>
            <a:endCxn id="21" idx="4"/>
          </p:cNvCxnSpPr>
          <p:nvPr/>
        </p:nvCxnSpPr>
        <p:spPr>
          <a:xfrm flipV="1">
            <a:off x="2377424" y="2705325"/>
            <a:ext cx="397664" cy="2408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9169272-4EF9-42B3-8A8C-4BE152B8021A}"/>
              </a:ext>
            </a:extLst>
          </p:cNvPr>
          <p:cNvSpPr txBox="1"/>
          <p:nvPr/>
        </p:nvSpPr>
        <p:spPr>
          <a:xfrm>
            <a:off x="-21405" y="2254724"/>
            <a:ext cx="105245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1000" dirty="0">
                <a:solidFill>
                  <a:schemeClr val="dk2"/>
                </a:solidFill>
              </a:rPr>
              <a:t>Administrateur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D733C074-D524-466E-A49A-159862A2D266}"/>
              </a:ext>
            </a:extLst>
          </p:cNvPr>
          <p:cNvSpPr/>
          <p:nvPr/>
        </p:nvSpPr>
        <p:spPr>
          <a:xfrm>
            <a:off x="1801580" y="917627"/>
            <a:ext cx="1151688" cy="44920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Gérer</a:t>
            </a:r>
            <a:r>
              <a:rPr lang="en-US" sz="1100" dirty="0"/>
              <a:t> son compte</a:t>
            </a:r>
            <a:endParaRPr sz="1100" dirty="0"/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9D5D150F-9B2B-4967-B22E-EE71D5ED07CC}"/>
              </a:ext>
            </a:extLst>
          </p:cNvPr>
          <p:cNvSpPr/>
          <p:nvPr/>
        </p:nvSpPr>
        <p:spPr>
          <a:xfrm>
            <a:off x="1801580" y="2946140"/>
            <a:ext cx="1151688" cy="68677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Gérer la liste de</a:t>
            </a:r>
            <a:r>
              <a:rPr lang="en-US" sz="1100" dirty="0"/>
              <a:t> les films</a:t>
            </a:r>
            <a:endParaRPr sz="1100" dirty="0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C6FB587D-DEE1-4FE4-9F9B-4F360E2909D1}"/>
              </a:ext>
            </a:extLst>
          </p:cNvPr>
          <p:cNvSpPr/>
          <p:nvPr/>
        </p:nvSpPr>
        <p:spPr>
          <a:xfrm>
            <a:off x="36660" y="629881"/>
            <a:ext cx="1554108" cy="62192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/>
              <a:t>Créer un </a:t>
            </a:r>
            <a:r>
              <a:rPr lang="en-US" sz="1100" dirty="0"/>
              <a:t>autre</a:t>
            </a:r>
            <a:r>
              <a:rPr lang="fr" sz="1100" dirty="0"/>
              <a:t> compte </a:t>
            </a:r>
            <a:r>
              <a:rPr lang="en-US" sz="1100" dirty="0"/>
              <a:t>administrateur</a:t>
            </a:r>
            <a:endParaRPr sz="11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358B1E4F-D162-4E04-80C1-5FAC70E69A02}"/>
              </a:ext>
            </a:extLst>
          </p:cNvPr>
          <p:cNvSpPr/>
          <p:nvPr/>
        </p:nvSpPr>
        <p:spPr>
          <a:xfrm>
            <a:off x="741526" y="276298"/>
            <a:ext cx="1297000" cy="34536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Supprimer</a:t>
            </a:r>
            <a:r>
              <a:rPr lang="fr" sz="1100" dirty="0"/>
              <a:t> </a:t>
            </a:r>
            <a:r>
              <a:rPr lang="en-US" sz="1100" dirty="0"/>
              <a:t>son</a:t>
            </a:r>
            <a:r>
              <a:rPr lang="fr" sz="1100" dirty="0"/>
              <a:t> compte</a:t>
            </a:r>
            <a:endParaRPr sz="1100" dirty="0"/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CBB0619F-DD5D-4004-B6B9-5F69B681B984}"/>
              </a:ext>
            </a:extLst>
          </p:cNvPr>
          <p:cNvSpPr/>
          <p:nvPr/>
        </p:nvSpPr>
        <p:spPr>
          <a:xfrm>
            <a:off x="2150832" y="35441"/>
            <a:ext cx="1534269" cy="5862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Modifier les information de</a:t>
            </a:r>
            <a:r>
              <a:rPr lang="fr" sz="1100" dirty="0"/>
              <a:t> </a:t>
            </a:r>
            <a:r>
              <a:rPr lang="en-US" sz="1100" dirty="0"/>
              <a:t>son</a:t>
            </a:r>
            <a:r>
              <a:rPr lang="fr" sz="1100" dirty="0"/>
              <a:t> compte</a:t>
            </a:r>
            <a:endParaRPr sz="1100" dirty="0"/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C7AB5F67-5130-4484-88E2-DFDD92923F09}"/>
              </a:ext>
            </a:extLst>
          </p:cNvPr>
          <p:cNvSpPr/>
          <p:nvPr/>
        </p:nvSpPr>
        <p:spPr>
          <a:xfrm>
            <a:off x="1594568" y="1840594"/>
            <a:ext cx="1192533" cy="2849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S’abonner</a:t>
            </a:r>
            <a:endParaRPr sz="1100" dirty="0"/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7AC9E7EA-22EB-43F1-A721-1238478F3A89}"/>
              </a:ext>
            </a:extLst>
          </p:cNvPr>
          <p:cNvSpPr/>
          <p:nvPr/>
        </p:nvSpPr>
        <p:spPr>
          <a:xfrm>
            <a:off x="3255706" y="1114059"/>
            <a:ext cx="1192533" cy="3723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Gérer son panier</a:t>
            </a:r>
            <a:endParaRPr sz="1100" dirty="0"/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08935B0F-EF83-4074-924F-B325DA98CCD1}"/>
              </a:ext>
            </a:extLst>
          </p:cNvPr>
          <p:cNvSpPr/>
          <p:nvPr/>
        </p:nvSpPr>
        <p:spPr>
          <a:xfrm>
            <a:off x="3289776" y="648981"/>
            <a:ext cx="1304742" cy="3723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ses achats</a:t>
            </a:r>
            <a:endParaRPr sz="1100" dirty="0"/>
          </a:p>
        </p:txBody>
      </p:sp>
      <p:sp>
        <p:nvSpPr>
          <p:cNvPr id="14" name="Google Shape;56;p13">
            <a:extLst>
              <a:ext uri="{FF2B5EF4-FFF2-40B4-BE49-F238E27FC236}">
                <a16:creationId xmlns:a16="http://schemas.microsoft.com/office/drawing/2014/main" id="{410A38F0-FC30-4A22-888B-3BB3F905B3D2}"/>
              </a:ext>
            </a:extLst>
          </p:cNvPr>
          <p:cNvSpPr/>
          <p:nvPr/>
        </p:nvSpPr>
        <p:spPr>
          <a:xfrm>
            <a:off x="2001067" y="3896663"/>
            <a:ext cx="1567080" cy="60859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Chercher un film selon un critère</a:t>
            </a:r>
            <a:endParaRPr sz="11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75D234C6-103A-4218-95E1-52315824B51F}"/>
              </a:ext>
            </a:extLst>
          </p:cNvPr>
          <p:cNvSpPr/>
          <p:nvPr/>
        </p:nvSpPr>
        <p:spPr>
          <a:xfrm>
            <a:off x="3231269" y="3389189"/>
            <a:ext cx="1499941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Gérer les commentaires</a:t>
            </a:r>
            <a:endParaRPr sz="1100" dirty="0"/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17CBCAAE-A505-4C15-A21F-699CDF7AFBD3}"/>
              </a:ext>
            </a:extLst>
          </p:cNvPr>
          <p:cNvSpPr/>
          <p:nvPr/>
        </p:nvSpPr>
        <p:spPr>
          <a:xfrm>
            <a:off x="4939551" y="3028176"/>
            <a:ext cx="1499942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les commentaires</a:t>
            </a:r>
            <a:endParaRPr sz="1100" dirty="0"/>
          </a:p>
        </p:txBody>
      </p:sp>
      <p:sp>
        <p:nvSpPr>
          <p:cNvPr id="17" name="Google Shape;56;p13">
            <a:extLst>
              <a:ext uri="{FF2B5EF4-FFF2-40B4-BE49-F238E27FC236}">
                <a16:creationId xmlns:a16="http://schemas.microsoft.com/office/drawing/2014/main" id="{E1F87342-CA8A-4B2F-B4AB-BB71C5BFF806}"/>
              </a:ext>
            </a:extLst>
          </p:cNvPr>
          <p:cNvSpPr/>
          <p:nvPr/>
        </p:nvSpPr>
        <p:spPr>
          <a:xfrm>
            <a:off x="4840627" y="3687998"/>
            <a:ext cx="1499941" cy="44284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Ajouter un commentaire</a:t>
            </a:r>
            <a:endParaRPr sz="1100" dirty="0"/>
          </a:p>
        </p:txBody>
      </p:sp>
      <p:sp>
        <p:nvSpPr>
          <p:cNvPr id="18" name="Google Shape;56;p13">
            <a:extLst>
              <a:ext uri="{FF2B5EF4-FFF2-40B4-BE49-F238E27FC236}">
                <a16:creationId xmlns:a16="http://schemas.microsoft.com/office/drawing/2014/main" id="{843B8558-B047-4B7E-B828-EC723E7D7361}"/>
              </a:ext>
            </a:extLst>
          </p:cNvPr>
          <p:cNvSpPr/>
          <p:nvPr/>
        </p:nvSpPr>
        <p:spPr>
          <a:xfrm>
            <a:off x="410431" y="3696896"/>
            <a:ext cx="1391149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Attribuer une note au film</a:t>
            </a:r>
            <a:endParaRPr sz="1100" dirty="0"/>
          </a:p>
        </p:txBody>
      </p:sp>
      <p:sp>
        <p:nvSpPr>
          <p:cNvPr id="19" name="Google Shape;56;p13">
            <a:extLst>
              <a:ext uri="{FF2B5EF4-FFF2-40B4-BE49-F238E27FC236}">
                <a16:creationId xmlns:a16="http://schemas.microsoft.com/office/drawing/2014/main" id="{90343813-825A-412F-9413-B54E31842A5E}"/>
              </a:ext>
            </a:extLst>
          </p:cNvPr>
          <p:cNvSpPr/>
          <p:nvPr/>
        </p:nvSpPr>
        <p:spPr>
          <a:xfrm>
            <a:off x="67500" y="2977696"/>
            <a:ext cx="1391149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Attribuer une note au film</a:t>
            </a:r>
            <a:endParaRPr sz="1100" dirty="0"/>
          </a:p>
        </p:txBody>
      </p:sp>
      <p:sp>
        <p:nvSpPr>
          <p:cNvPr id="20" name="Google Shape;56;p13">
            <a:extLst>
              <a:ext uri="{FF2B5EF4-FFF2-40B4-BE49-F238E27FC236}">
                <a16:creationId xmlns:a16="http://schemas.microsoft.com/office/drawing/2014/main" id="{CBE76743-65DB-45AA-9929-E34E80B6B261}"/>
              </a:ext>
            </a:extLst>
          </p:cNvPr>
          <p:cNvSpPr/>
          <p:nvPr/>
        </p:nvSpPr>
        <p:spPr>
          <a:xfrm>
            <a:off x="3273547" y="2626901"/>
            <a:ext cx="1567080" cy="51709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les details du film</a:t>
            </a:r>
            <a:endParaRPr sz="1100" dirty="0"/>
          </a:p>
        </p:txBody>
      </p:sp>
      <p:sp>
        <p:nvSpPr>
          <p:cNvPr id="21" name="Google Shape;56;p13">
            <a:extLst>
              <a:ext uri="{FF2B5EF4-FFF2-40B4-BE49-F238E27FC236}">
                <a16:creationId xmlns:a16="http://schemas.microsoft.com/office/drawing/2014/main" id="{15965716-34A6-4FC8-A526-367B6F1A4EBE}"/>
              </a:ext>
            </a:extLst>
          </p:cNvPr>
          <p:cNvSpPr/>
          <p:nvPr/>
        </p:nvSpPr>
        <p:spPr>
          <a:xfrm>
            <a:off x="1731327" y="2273271"/>
            <a:ext cx="1499942" cy="44551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Ajouter un film au panier</a:t>
            </a:r>
            <a:endParaRPr sz="1100" dirty="0"/>
          </a:p>
        </p:txBody>
      </p:sp>
      <p:sp>
        <p:nvSpPr>
          <p:cNvPr id="22" name="Google Shape;56;p13">
            <a:extLst>
              <a:ext uri="{FF2B5EF4-FFF2-40B4-BE49-F238E27FC236}">
                <a16:creationId xmlns:a16="http://schemas.microsoft.com/office/drawing/2014/main" id="{63A781C1-9C96-4628-B072-B5380F7343C9}"/>
              </a:ext>
            </a:extLst>
          </p:cNvPr>
          <p:cNvSpPr/>
          <p:nvPr/>
        </p:nvSpPr>
        <p:spPr>
          <a:xfrm>
            <a:off x="4869864" y="893604"/>
            <a:ext cx="796166" cy="28181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Payer</a:t>
            </a:r>
            <a:endParaRPr sz="1100" dirty="0"/>
          </a:p>
        </p:txBody>
      </p:sp>
      <p:sp>
        <p:nvSpPr>
          <p:cNvPr id="23" name="Google Shape;56;p13">
            <a:extLst>
              <a:ext uri="{FF2B5EF4-FFF2-40B4-BE49-F238E27FC236}">
                <a16:creationId xmlns:a16="http://schemas.microsoft.com/office/drawing/2014/main" id="{4087EF37-4FE5-4812-93CD-5A45F8CB93D8}"/>
              </a:ext>
            </a:extLst>
          </p:cNvPr>
          <p:cNvSpPr/>
          <p:nvPr/>
        </p:nvSpPr>
        <p:spPr>
          <a:xfrm>
            <a:off x="4787042" y="1300239"/>
            <a:ext cx="1202885" cy="36603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Supprimer le panier</a:t>
            </a:r>
            <a:endParaRPr sz="1100" dirty="0"/>
          </a:p>
        </p:txBody>
      </p:sp>
      <p:cxnSp>
        <p:nvCxnSpPr>
          <p:cNvPr id="24" name="Google Shape;73;p13">
            <a:extLst>
              <a:ext uri="{FF2B5EF4-FFF2-40B4-BE49-F238E27FC236}">
                <a16:creationId xmlns:a16="http://schemas.microsoft.com/office/drawing/2014/main" id="{430AC359-ABB3-4CEF-95B7-B864A70825B4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 flipV="1">
            <a:off x="1031046" y="1301044"/>
            <a:ext cx="939195" cy="11231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73;p13">
            <a:extLst>
              <a:ext uri="{FF2B5EF4-FFF2-40B4-BE49-F238E27FC236}">
                <a16:creationId xmlns:a16="http://schemas.microsoft.com/office/drawing/2014/main" id="{437CBF40-BAB9-427A-AA28-21DD03BD688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31046" y="2424224"/>
            <a:ext cx="939195" cy="6224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>
            <a:extLst>
              <a:ext uri="{FF2B5EF4-FFF2-40B4-BE49-F238E27FC236}">
                <a16:creationId xmlns:a16="http://schemas.microsoft.com/office/drawing/2014/main" id="{DB1377FF-1CF0-44E3-A370-06F9BCD94089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 flipV="1">
            <a:off x="1590768" y="940842"/>
            <a:ext cx="210812" cy="2013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Google Shape;73;p13">
            <a:extLst>
              <a:ext uri="{FF2B5EF4-FFF2-40B4-BE49-F238E27FC236}">
                <a16:creationId xmlns:a16="http://schemas.microsoft.com/office/drawing/2014/main" id="{3AEBD611-7CB3-4D72-8B55-679DB12DCFF6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1848585" y="571082"/>
            <a:ext cx="121656" cy="412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oogle Shape;73;p13">
            <a:extLst>
              <a:ext uri="{FF2B5EF4-FFF2-40B4-BE49-F238E27FC236}">
                <a16:creationId xmlns:a16="http://schemas.microsoft.com/office/drawing/2014/main" id="{0561B715-56AE-4AFB-81DD-EA50ACB61FFE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H="1" flipV="1">
            <a:off x="2375520" y="535809"/>
            <a:ext cx="1904" cy="3818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73;p13">
            <a:extLst>
              <a:ext uri="{FF2B5EF4-FFF2-40B4-BE49-F238E27FC236}">
                <a16:creationId xmlns:a16="http://schemas.microsoft.com/office/drawing/2014/main" id="{5748D6B2-8F85-4A6A-A8FE-F626931FDA5D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2190835" y="1366828"/>
            <a:ext cx="186589" cy="4737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oogle Shape;73;p13">
            <a:extLst>
              <a:ext uri="{FF2B5EF4-FFF2-40B4-BE49-F238E27FC236}">
                <a16:creationId xmlns:a16="http://schemas.microsoft.com/office/drawing/2014/main" id="{786D8457-A6C2-4BDA-AB7E-68C96F13942F}"/>
              </a:ext>
            </a:extLst>
          </p:cNvPr>
          <p:cNvCxnSpPr>
            <a:cxnSpLocks/>
          </p:cNvCxnSpPr>
          <p:nvPr/>
        </p:nvCxnSpPr>
        <p:spPr>
          <a:xfrm>
            <a:off x="2961526" y="1164344"/>
            <a:ext cx="477080" cy="263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Google Shape;73;p13">
            <a:extLst>
              <a:ext uri="{FF2B5EF4-FFF2-40B4-BE49-F238E27FC236}">
                <a16:creationId xmlns:a16="http://schemas.microsoft.com/office/drawing/2014/main" id="{0B5FAB3B-6D77-44E0-A533-0EB85EA7C04C}"/>
              </a:ext>
            </a:extLst>
          </p:cNvPr>
          <p:cNvCxnSpPr>
            <a:cxnSpLocks/>
            <a:stCxn id="6" idx="7"/>
            <a:endCxn id="13" idx="2"/>
          </p:cNvCxnSpPr>
          <p:nvPr/>
        </p:nvCxnSpPr>
        <p:spPr>
          <a:xfrm flipV="1">
            <a:off x="2784607" y="835162"/>
            <a:ext cx="505169" cy="1482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oogle Shape;73;p13">
            <a:extLst>
              <a:ext uri="{FF2B5EF4-FFF2-40B4-BE49-F238E27FC236}">
                <a16:creationId xmlns:a16="http://schemas.microsoft.com/office/drawing/2014/main" id="{D49776B3-2A23-489F-953F-67E296A4A3EE}"/>
              </a:ext>
            </a:extLst>
          </p:cNvPr>
          <p:cNvCxnSpPr>
            <a:cxnSpLocks/>
            <a:stCxn id="12" idx="6"/>
            <a:endCxn id="23" idx="1"/>
          </p:cNvCxnSpPr>
          <p:nvPr/>
        </p:nvCxnSpPr>
        <p:spPr>
          <a:xfrm>
            <a:off x="4448239" y="1300240"/>
            <a:ext cx="514961" cy="536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Google Shape;73;p13">
            <a:extLst>
              <a:ext uri="{FF2B5EF4-FFF2-40B4-BE49-F238E27FC236}">
                <a16:creationId xmlns:a16="http://schemas.microsoft.com/office/drawing/2014/main" id="{749D67A2-72A9-44C9-A3FE-DE135426E959}"/>
              </a:ext>
            </a:extLst>
          </p:cNvPr>
          <p:cNvCxnSpPr>
            <a:cxnSpLocks/>
            <a:stCxn id="12" idx="7"/>
            <a:endCxn id="22" idx="2"/>
          </p:cNvCxnSpPr>
          <p:nvPr/>
        </p:nvCxnSpPr>
        <p:spPr>
          <a:xfrm flipV="1">
            <a:off x="4273597" y="1034509"/>
            <a:ext cx="596267" cy="1340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D1B78A-AA3A-4843-A2B1-56BEF7698A77}"/>
              </a:ext>
            </a:extLst>
          </p:cNvPr>
          <p:cNvSpPr txBox="1"/>
          <p:nvPr/>
        </p:nvSpPr>
        <p:spPr>
          <a:xfrm>
            <a:off x="1827182" y="629881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191808-F3A0-4214-98D8-B0C66E9DB16C}"/>
              </a:ext>
            </a:extLst>
          </p:cNvPr>
          <p:cNvSpPr txBox="1"/>
          <p:nvPr/>
        </p:nvSpPr>
        <p:spPr>
          <a:xfrm>
            <a:off x="2324869" y="629881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C141E7-7812-408E-9FB5-28AF6BC11443}"/>
              </a:ext>
            </a:extLst>
          </p:cNvPr>
          <p:cNvSpPr txBox="1"/>
          <p:nvPr/>
        </p:nvSpPr>
        <p:spPr>
          <a:xfrm>
            <a:off x="1854820" y="1465863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F7BC6-1AC4-4924-9B2F-32192F9DCF6F}"/>
              </a:ext>
            </a:extLst>
          </p:cNvPr>
          <p:cNvSpPr txBox="1"/>
          <p:nvPr/>
        </p:nvSpPr>
        <p:spPr>
          <a:xfrm>
            <a:off x="3010818" y="102172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68E9A-725D-4DE2-A20B-A34D0AFA6E09}"/>
              </a:ext>
            </a:extLst>
          </p:cNvPr>
          <p:cNvSpPr txBox="1"/>
          <p:nvPr/>
        </p:nvSpPr>
        <p:spPr>
          <a:xfrm>
            <a:off x="2481436" y="1443662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0735D3-000F-4BFF-A232-BD03326DA113}"/>
              </a:ext>
            </a:extLst>
          </p:cNvPr>
          <p:cNvSpPr txBox="1"/>
          <p:nvPr/>
        </p:nvSpPr>
        <p:spPr>
          <a:xfrm>
            <a:off x="4232713" y="936414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ABA104-B488-4E31-8D45-C313702F6CE4}"/>
              </a:ext>
            </a:extLst>
          </p:cNvPr>
          <p:cNvSpPr txBox="1"/>
          <p:nvPr/>
        </p:nvSpPr>
        <p:spPr>
          <a:xfrm>
            <a:off x="4599682" y="117602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cxnSp>
        <p:nvCxnSpPr>
          <p:cNvPr id="69" name="Google Shape;73;p13">
            <a:extLst>
              <a:ext uri="{FF2B5EF4-FFF2-40B4-BE49-F238E27FC236}">
                <a16:creationId xmlns:a16="http://schemas.microsoft.com/office/drawing/2014/main" id="{73C860EE-EE47-4BC8-8845-AD2EFE65062B}"/>
              </a:ext>
            </a:extLst>
          </p:cNvPr>
          <p:cNvCxnSpPr>
            <a:cxnSpLocks/>
            <a:stCxn id="7" idx="7"/>
            <a:endCxn id="20" idx="2"/>
          </p:cNvCxnSpPr>
          <p:nvPr/>
        </p:nvCxnSpPr>
        <p:spPr>
          <a:xfrm flipV="1">
            <a:off x="2784607" y="2885448"/>
            <a:ext cx="488940" cy="1612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oogle Shape;73;p13">
            <a:extLst>
              <a:ext uri="{FF2B5EF4-FFF2-40B4-BE49-F238E27FC236}">
                <a16:creationId xmlns:a16="http://schemas.microsoft.com/office/drawing/2014/main" id="{620A0EA0-F65F-4D13-B514-9FCC4F78768D}"/>
              </a:ext>
            </a:extLst>
          </p:cNvPr>
          <p:cNvCxnSpPr>
            <a:cxnSpLocks/>
            <a:stCxn id="7" idx="5"/>
            <a:endCxn id="14" idx="0"/>
          </p:cNvCxnSpPr>
          <p:nvPr/>
        </p:nvCxnSpPr>
        <p:spPr>
          <a:xfrm>
            <a:off x="2784607" y="3532337"/>
            <a:ext cx="0" cy="3643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Google Shape;73;p13">
            <a:extLst>
              <a:ext uri="{FF2B5EF4-FFF2-40B4-BE49-F238E27FC236}">
                <a16:creationId xmlns:a16="http://schemas.microsoft.com/office/drawing/2014/main" id="{D1037D29-C8A0-4138-B23C-436EEF656EFA}"/>
              </a:ext>
            </a:extLst>
          </p:cNvPr>
          <p:cNvCxnSpPr>
            <a:cxnSpLocks/>
            <a:stCxn id="7" idx="6"/>
            <a:endCxn id="15" idx="1"/>
          </p:cNvCxnSpPr>
          <p:nvPr/>
        </p:nvCxnSpPr>
        <p:spPr>
          <a:xfrm>
            <a:off x="2953268" y="3289526"/>
            <a:ext cx="497662" cy="1753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oogle Shape;73;p13">
            <a:extLst>
              <a:ext uri="{FF2B5EF4-FFF2-40B4-BE49-F238E27FC236}">
                <a16:creationId xmlns:a16="http://schemas.microsoft.com/office/drawing/2014/main" id="{B917520C-D025-496D-A4ED-480F7B1427B1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1597851" y="3532337"/>
            <a:ext cx="372390" cy="240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Google Shape;73;p13">
            <a:extLst>
              <a:ext uri="{FF2B5EF4-FFF2-40B4-BE49-F238E27FC236}">
                <a16:creationId xmlns:a16="http://schemas.microsoft.com/office/drawing/2014/main" id="{866A1986-B0EF-4060-834C-5282722DA0DD}"/>
              </a:ext>
            </a:extLst>
          </p:cNvPr>
          <p:cNvCxnSpPr>
            <a:cxnSpLocks/>
            <a:stCxn id="7" idx="2"/>
            <a:endCxn id="19" idx="6"/>
          </p:cNvCxnSpPr>
          <p:nvPr/>
        </p:nvCxnSpPr>
        <p:spPr>
          <a:xfrm flipH="1" flipV="1">
            <a:off x="1458649" y="3236243"/>
            <a:ext cx="342931" cy="532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Google Shape;73;p13">
            <a:extLst>
              <a:ext uri="{FF2B5EF4-FFF2-40B4-BE49-F238E27FC236}">
                <a16:creationId xmlns:a16="http://schemas.microsoft.com/office/drawing/2014/main" id="{C2FAECE0-66E3-4872-8372-540E956EA43B}"/>
              </a:ext>
            </a:extLst>
          </p:cNvPr>
          <p:cNvCxnSpPr>
            <a:cxnSpLocks/>
            <a:stCxn id="15" idx="7"/>
            <a:endCxn id="16" idx="2"/>
          </p:cNvCxnSpPr>
          <p:nvPr/>
        </p:nvCxnSpPr>
        <p:spPr>
          <a:xfrm flipV="1">
            <a:off x="4511549" y="3286723"/>
            <a:ext cx="428002" cy="1781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Google Shape;73;p13">
            <a:extLst>
              <a:ext uri="{FF2B5EF4-FFF2-40B4-BE49-F238E27FC236}">
                <a16:creationId xmlns:a16="http://schemas.microsoft.com/office/drawing/2014/main" id="{1A3E6F1D-F8AB-4245-A479-426F70CF44EA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511549" y="3830556"/>
            <a:ext cx="329078" cy="788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Google Shape;56;p13">
            <a:extLst>
              <a:ext uri="{FF2B5EF4-FFF2-40B4-BE49-F238E27FC236}">
                <a16:creationId xmlns:a16="http://schemas.microsoft.com/office/drawing/2014/main" id="{79CED047-D736-4C6E-834D-870BA4282DCB}"/>
              </a:ext>
            </a:extLst>
          </p:cNvPr>
          <p:cNvSpPr/>
          <p:nvPr/>
        </p:nvSpPr>
        <p:spPr>
          <a:xfrm>
            <a:off x="2581235" y="1558905"/>
            <a:ext cx="1352232" cy="36624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Se désabonner</a:t>
            </a:r>
            <a:endParaRPr sz="1100" dirty="0"/>
          </a:p>
        </p:txBody>
      </p:sp>
      <p:cxnSp>
        <p:nvCxnSpPr>
          <p:cNvPr id="116" name="Google Shape;73;p13">
            <a:extLst>
              <a:ext uri="{FF2B5EF4-FFF2-40B4-BE49-F238E27FC236}">
                <a16:creationId xmlns:a16="http://schemas.microsoft.com/office/drawing/2014/main" id="{D881B192-95B7-4D2C-82D0-4A8A46636BCA}"/>
              </a:ext>
            </a:extLst>
          </p:cNvPr>
          <p:cNvCxnSpPr>
            <a:cxnSpLocks/>
            <a:stCxn id="6" idx="5"/>
            <a:endCxn id="115" idx="0"/>
          </p:cNvCxnSpPr>
          <p:nvPr/>
        </p:nvCxnSpPr>
        <p:spPr>
          <a:xfrm>
            <a:off x="2784607" y="1301044"/>
            <a:ext cx="472744" cy="2578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076961D-29BE-478B-A916-049EA6A16611}"/>
              </a:ext>
            </a:extLst>
          </p:cNvPr>
          <p:cNvSpPr txBox="1"/>
          <p:nvPr/>
        </p:nvSpPr>
        <p:spPr>
          <a:xfrm>
            <a:off x="2779739" y="726250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BC5A5B-3DA3-4903-BECE-4A69733CD3CB}"/>
              </a:ext>
            </a:extLst>
          </p:cNvPr>
          <p:cNvSpPr txBox="1"/>
          <p:nvPr/>
        </p:nvSpPr>
        <p:spPr>
          <a:xfrm>
            <a:off x="2844908" y="2979823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4BFD74-D2A5-4B80-9BEF-21993D2BBD23}"/>
              </a:ext>
            </a:extLst>
          </p:cNvPr>
          <p:cNvSpPr txBox="1"/>
          <p:nvPr/>
        </p:nvSpPr>
        <p:spPr>
          <a:xfrm>
            <a:off x="3022503" y="3197235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70E452-0BC4-4324-B6F9-34E2D9E846FB}"/>
              </a:ext>
            </a:extLst>
          </p:cNvPr>
          <p:cNvSpPr txBox="1"/>
          <p:nvPr/>
        </p:nvSpPr>
        <p:spPr>
          <a:xfrm>
            <a:off x="2740165" y="3654210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B5E460-D170-473C-9C10-5F083ED67698}"/>
              </a:ext>
            </a:extLst>
          </p:cNvPr>
          <p:cNvSpPr txBox="1"/>
          <p:nvPr/>
        </p:nvSpPr>
        <p:spPr>
          <a:xfrm>
            <a:off x="1691016" y="3646588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8CAC6F-8C5D-4E5B-95B0-1E69990F22A3}"/>
              </a:ext>
            </a:extLst>
          </p:cNvPr>
          <p:cNvSpPr txBox="1"/>
          <p:nvPr/>
        </p:nvSpPr>
        <p:spPr>
          <a:xfrm>
            <a:off x="1341961" y="3284888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891242A-37F3-4DD8-B8FC-702D21957392}"/>
              </a:ext>
            </a:extLst>
          </p:cNvPr>
          <p:cNvSpPr txBox="1"/>
          <p:nvPr/>
        </p:nvSpPr>
        <p:spPr>
          <a:xfrm>
            <a:off x="4362845" y="321787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31947B-7E72-4E70-8DD3-E4F5495EF6A8}"/>
              </a:ext>
            </a:extLst>
          </p:cNvPr>
          <p:cNvSpPr txBox="1"/>
          <p:nvPr/>
        </p:nvSpPr>
        <p:spPr>
          <a:xfrm>
            <a:off x="4424810" y="3906895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9669AC-57AF-473C-96B5-2DE7E88A9AE7}"/>
              </a:ext>
            </a:extLst>
          </p:cNvPr>
          <p:cNvSpPr txBox="1"/>
          <p:nvPr/>
        </p:nvSpPr>
        <p:spPr>
          <a:xfrm>
            <a:off x="1975711" y="2744749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cxnSp>
        <p:nvCxnSpPr>
          <p:cNvPr id="138" name="Google Shape;73;p13">
            <a:extLst>
              <a:ext uri="{FF2B5EF4-FFF2-40B4-BE49-F238E27FC236}">
                <a16:creationId xmlns:a16="http://schemas.microsoft.com/office/drawing/2014/main" id="{31AB52DF-B396-43C2-B361-8BEE31C6FFAA}"/>
              </a:ext>
            </a:extLst>
          </p:cNvPr>
          <p:cNvCxnSpPr>
            <a:cxnSpLocks/>
            <a:stCxn id="7" idx="0"/>
            <a:endCxn id="21" idx="4"/>
          </p:cNvCxnSpPr>
          <p:nvPr/>
        </p:nvCxnSpPr>
        <p:spPr>
          <a:xfrm flipV="1">
            <a:off x="2377424" y="2718785"/>
            <a:ext cx="103874" cy="2273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Google Shape;56;p13">
            <a:extLst>
              <a:ext uri="{FF2B5EF4-FFF2-40B4-BE49-F238E27FC236}">
                <a16:creationId xmlns:a16="http://schemas.microsoft.com/office/drawing/2014/main" id="{E1BF8B99-75C0-46AB-A601-601EE8EC7D01}"/>
              </a:ext>
            </a:extLst>
          </p:cNvPr>
          <p:cNvSpPr/>
          <p:nvPr/>
        </p:nvSpPr>
        <p:spPr>
          <a:xfrm>
            <a:off x="4217571" y="4226552"/>
            <a:ext cx="1499941" cy="44284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Cacher un commentaire</a:t>
            </a:r>
            <a:endParaRPr sz="1100" dirty="0"/>
          </a:p>
        </p:txBody>
      </p:sp>
      <p:sp>
        <p:nvSpPr>
          <p:cNvPr id="70" name="Google Shape;56;p13">
            <a:extLst>
              <a:ext uri="{FF2B5EF4-FFF2-40B4-BE49-F238E27FC236}">
                <a16:creationId xmlns:a16="http://schemas.microsoft.com/office/drawing/2014/main" id="{FF59AF36-6A20-4D3A-A921-0C3C0A9C1CFD}"/>
              </a:ext>
            </a:extLst>
          </p:cNvPr>
          <p:cNvSpPr/>
          <p:nvPr/>
        </p:nvSpPr>
        <p:spPr>
          <a:xfrm>
            <a:off x="3011760" y="4596662"/>
            <a:ext cx="1683984" cy="45362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Rendre visible un commentaire</a:t>
            </a:r>
            <a:endParaRPr sz="1100" dirty="0"/>
          </a:p>
        </p:txBody>
      </p:sp>
      <p:cxnSp>
        <p:nvCxnSpPr>
          <p:cNvPr id="71" name="Google Shape;73;p13">
            <a:extLst>
              <a:ext uri="{FF2B5EF4-FFF2-40B4-BE49-F238E27FC236}">
                <a16:creationId xmlns:a16="http://schemas.microsoft.com/office/drawing/2014/main" id="{D6BB0EC5-5966-49B5-971E-7E41F5BD396A}"/>
              </a:ext>
            </a:extLst>
          </p:cNvPr>
          <p:cNvCxnSpPr>
            <a:cxnSpLocks/>
            <a:stCxn id="15" idx="4"/>
            <a:endCxn id="67" idx="0"/>
          </p:cNvCxnSpPr>
          <p:nvPr/>
        </p:nvCxnSpPr>
        <p:spPr>
          <a:xfrm>
            <a:off x="3981240" y="3906283"/>
            <a:ext cx="986302" cy="3202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Google Shape;73;p13">
            <a:extLst>
              <a:ext uri="{FF2B5EF4-FFF2-40B4-BE49-F238E27FC236}">
                <a16:creationId xmlns:a16="http://schemas.microsoft.com/office/drawing/2014/main" id="{1C69F606-8159-4EA5-84FB-1BC82677535F}"/>
              </a:ext>
            </a:extLst>
          </p:cNvPr>
          <p:cNvCxnSpPr>
            <a:cxnSpLocks/>
            <a:stCxn id="15" idx="4"/>
            <a:endCxn id="70" idx="0"/>
          </p:cNvCxnSpPr>
          <p:nvPr/>
        </p:nvCxnSpPr>
        <p:spPr>
          <a:xfrm flipH="1">
            <a:off x="3853752" y="3906283"/>
            <a:ext cx="127488" cy="6903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F9AF2E-D377-4A54-9C69-B6F3A7158796}"/>
              </a:ext>
            </a:extLst>
          </p:cNvPr>
          <p:cNvSpPr txBox="1"/>
          <p:nvPr/>
        </p:nvSpPr>
        <p:spPr>
          <a:xfrm>
            <a:off x="3414940" y="4407156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98158E-1E52-40C8-A3D3-829D5EAE9533}"/>
              </a:ext>
            </a:extLst>
          </p:cNvPr>
          <p:cNvSpPr txBox="1"/>
          <p:nvPr/>
        </p:nvSpPr>
        <p:spPr>
          <a:xfrm>
            <a:off x="1324626" y="1088304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86" name="Google Shape;56;p13">
            <a:extLst>
              <a:ext uri="{FF2B5EF4-FFF2-40B4-BE49-F238E27FC236}">
                <a16:creationId xmlns:a16="http://schemas.microsoft.com/office/drawing/2014/main" id="{943A2774-EC81-4C55-B2AC-87AB879F7753}"/>
              </a:ext>
            </a:extLst>
          </p:cNvPr>
          <p:cNvSpPr/>
          <p:nvPr/>
        </p:nvSpPr>
        <p:spPr>
          <a:xfrm>
            <a:off x="457175" y="4407156"/>
            <a:ext cx="1002578" cy="45362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Ajouter un film</a:t>
            </a:r>
            <a:endParaRPr sz="1100" dirty="0"/>
          </a:p>
        </p:txBody>
      </p:sp>
      <p:sp>
        <p:nvSpPr>
          <p:cNvPr id="88" name="Google Shape;56;p13">
            <a:extLst>
              <a:ext uri="{FF2B5EF4-FFF2-40B4-BE49-F238E27FC236}">
                <a16:creationId xmlns:a16="http://schemas.microsoft.com/office/drawing/2014/main" id="{237D6B3B-39B7-4AC8-A21C-602D5ED157A8}"/>
              </a:ext>
            </a:extLst>
          </p:cNvPr>
          <p:cNvSpPr/>
          <p:nvPr/>
        </p:nvSpPr>
        <p:spPr>
          <a:xfrm>
            <a:off x="1533238" y="4611595"/>
            <a:ext cx="1172430" cy="45362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Supprimer un film</a:t>
            </a:r>
            <a:endParaRPr sz="1100" dirty="0"/>
          </a:p>
        </p:txBody>
      </p:sp>
      <p:cxnSp>
        <p:nvCxnSpPr>
          <p:cNvPr id="89" name="Google Shape;73;p13">
            <a:extLst>
              <a:ext uri="{FF2B5EF4-FFF2-40B4-BE49-F238E27FC236}">
                <a16:creationId xmlns:a16="http://schemas.microsoft.com/office/drawing/2014/main" id="{E9E77147-C66D-4336-A130-DECC840F7B6E}"/>
              </a:ext>
            </a:extLst>
          </p:cNvPr>
          <p:cNvCxnSpPr>
            <a:cxnSpLocks/>
            <a:stCxn id="7" idx="4"/>
            <a:endCxn id="86" idx="7"/>
          </p:cNvCxnSpPr>
          <p:nvPr/>
        </p:nvCxnSpPr>
        <p:spPr>
          <a:xfrm flipH="1">
            <a:off x="1312929" y="3632912"/>
            <a:ext cx="1064495" cy="8406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Google Shape;73;p13">
            <a:extLst>
              <a:ext uri="{FF2B5EF4-FFF2-40B4-BE49-F238E27FC236}">
                <a16:creationId xmlns:a16="http://schemas.microsoft.com/office/drawing/2014/main" id="{DF33621F-7013-4961-898E-F90E69A040C6}"/>
              </a:ext>
            </a:extLst>
          </p:cNvPr>
          <p:cNvCxnSpPr>
            <a:cxnSpLocks/>
            <a:stCxn id="7" idx="4"/>
            <a:endCxn id="88" idx="0"/>
          </p:cNvCxnSpPr>
          <p:nvPr/>
        </p:nvCxnSpPr>
        <p:spPr>
          <a:xfrm flipH="1">
            <a:off x="2119453" y="3632912"/>
            <a:ext cx="257971" cy="978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349FC7C-092F-49D0-9046-037665AC2A93}"/>
              </a:ext>
            </a:extLst>
          </p:cNvPr>
          <p:cNvSpPr txBox="1"/>
          <p:nvPr/>
        </p:nvSpPr>
        <p:spPr>
          <a:xfrm>
            <a:off x="1288653" y="4350245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BF9DC3-D0BB-4627-994F-7AB8E7DAAFEC}"/>
              </a:ext>
            </a:extLst>
          </p:cNvPr>
          <p:cNvSpPr txBox="1"/>
          <p:nvPr/>
        </p:nvSpPr>
        <p:spPr>
          <a:xfrm>
            <a:off x="1688278" y="4452251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96" name="Google Shape;56;p13">
            <a:extLst>
              <a:ext uri="{FF2B5EF4-FFF2-40B4-BE49-F238E27FC236}">
                <a16:creationId xmlns:a16="http://schemas.microsoft.com/office/drawing/2014/main" id="{0A14BAD3-D04E-4CFF-8B8A-A0098E9C5458}"/>
              </a:ext>
            </a:extLst>
          </p:cNvPr>
          <p:cNvSpPr/>
          <p:nvPr/>
        </p:nvSpPr>
        <p:spPr>
          <a:xfrm>
            <a:off x="3706238" y="1997634"/>
            <a:ext cx="1499942" cy="54891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Modifier les informations d’un film</a:t>
            </a:r>
            <a:endParaRPr sz="1100" dirty="0"/>
          </a:p>
        </p:txBody>
      </p:sp>
      <p:cxnSp>
        <p:nvCxnSpPr>
          <p:cNvPr id="97" name="Google Shape;73;p13">
            <a:extLst>
              <a:ext uri="{FF2B5EF4-FFF2-40B4-BE49-F238E27FC236}">
                <a16:creationId xmlns:a16="http://schemas.microsoft.com/office/drawing/2014/main" id="{D2B2A351-F551-4979-89C9-1BF8B5752E72}"/>
              </a:ext>
            </a:extLst>
          </p:cNvPr>
          <p:cNvCxnSpPr>
            <a:cxnSpLocks/>
            <a:stCxn id="7" idx="7"/>
            <a:endCxn id="96" idx="2"/>
          </p:cNvCxnSpPr>
          <p:nvPr/>
        </p:nvCxnSpPr>
        <p:spPr>
          <a:xfrm flipV="1">
            <a:off x="2784607" y="2272091"/>
            <a:ext cx="921631" cy="7746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515716-0811-405F-83E8-AF051133021D}"/>
              </a:ext>
            </a:extLst>
          </p:cNvPr>
          <p:cNvSpPr txBox="1"/>
          <p:nvPr/>
        </p:nvSpPr>
        <p:spPr>
          <a:xfrm>
            <a:off x="3273547" y="2174811"/>
            <a:ext cx="502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“extends”</a:t>
            </a:r>
          </a:p>
        </p:txBody>
      </p:sp>
      <p:sp>
        <p:nvSpPr>
          <p:cNvPr id="102" name="Google Shape;56;p13">
            <a:extLst>
              <a:ext uri="{FF2B5EF4-FFF2-40B4-BE49-F238E27FC236}">
                <a16:creationId xmlns:a16="http://schemas.microsoft.com/office/drawing/2014/main" id="{6C20624C-F6C0-4A27-A813-A1001D862979}"/>
              </a:ext>
            </a:extLst>
          </p:cNvPr>
          <p:cNvSpPr/>
          <p:nvPr/>
        </p:nvSpPr>
        <p:spPr>
          <a:xfrm>
            <a:off x="5302734" y="2050516"/>
            <a:ext cx="1966219" cy="59676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Consulter des statistiques sur la base de données</a:t>
            </a:r>
            <a:endParaRPr sz="1100" dirty="0"/>
          </a:p>
        </p:txBody>
      </p:sp>
      <p:cxnSp>
        <p:nvCxnSpPr>
          <p:cNvPr id="103" name="Google Shape;73;p13">
            <a:extLst>
              <a:ext uri="{FF2B5EF4-FFF2-40B4-BE49-F238E27FC236}">
                <a16:creationId xmlns:a16="http://schemas.microsoft.com/office/drawing/2014/main" id="{43D0AF20-2D77-4125-955D-D320A2C2D5F8}"/>
              </a:ext>
            </a:extLst>
          </p:cNvPr>
          <p:cNvCxnSpPr>
            <a:cxnSpLocks/>
            <a:stCxn id="4" idx="3"/>
            <a:endCxn id="102" idx="2"/>
          </p:cNvCxnSpPr>
          <p:nvPr/>
        </p:nvCxnSpPr>
        <p:spPr>
          <a:xfrm flipV="1">
            <a:off x="1031046" y="2348900"/>
            <a:ext cx="4271688" cy="75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2268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282</Words>
  <Application>Microsoft Office PowerPoint</Application>
  <PresentationFormat>On-screen Show (16:9)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Camille Laborde</cp:lastModifiedBy>
  <cp:revision>9</cp:revision>
  <dcterms:modified xsi:type="dcterms:W3CDTF">2024-05-19T19:01:30Z</dcterms:modified>
</cp:coreProperties>
</file>