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15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05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946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2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488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2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297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798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02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94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8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43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9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16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2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76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D8FECEA0-EA41-DB51-BEBA-F53D322C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87" r="7857" b="-1"/>
          <a:stretch/>
        </p:blipFill>
        <p:spPr>
          <a:xfrm>
            <a:off x="2" y="9"/>
            <a:ext cx="12191998" cy="20986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4BC97D-92F4-9B22-FD46-62D3DD7E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9087" y="1250933"/>
            <a:ext cx="4264407" cy="2811737"/>
          </a:xfrm>
        </p:spPr>
        <p:txBody>
          <a:bodyPr>
            <a:normAutofit/>
          </a:bodyPr>
          <a:lstStyle/>
          <a:p>
            <a:r>
              <a:rPr lang="es-MX" sz="2800" b="1" i="0" dirty="0">
                <a:solidFill>
                  <a:srgbClr val="1F2328"/>
                </a:solidFill>
                <a:effectLst/>
                <a:latin typeface="Amasis MT Pro Black" panose="020F0502020204030204" pitchFamily="18" charset="0"/>
              </a:rPr>
              <a:t>RETO 6 : ORDEN EN LA PEA </a:t>
            </a:r>
            <a:br>
              <a:rPr lang="es-MX" sz="20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s-MX" sz="2000" dirty="0"/>
            </a:br>
            <a:endParaRPr lang="es-C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44EC59-992B-E561-1D00-29A18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9087" y="4653618"/>
            <a:ext cx="3614857" cy="1319951"/>
          </a:xfrm>
        </p:spPr>
        <p:txBody>
          <a:bodyPr>
            <a:noAutofit/>
          </a:bodyPr>
          <a:lstStyle/>
          <a:p>
            <a:pPr algn="l"/>
            <a:r>
              <a:rPr lang="es-MX" sz="2800" b="1" dirty="0">
                <a:latin typeface="Agency FB" panose="020B0503020202020204" pitchFamily="34" charset="0"/>
              </a:rPr>
              <a:t> -Camilo Serrano</a:t>
            </a:r>
          </a:p>
          <a:p>
            <a:pPr algn="l"/>
            <a:r>
              <a:rPr lang="es-MX" sz="2800" b="1" dirty="0">
                <a:latin typeface="Agency FB" panose="020B0503020202020204" pitchFamily="34" charset="0"/>
              </a:rPr>
              <a:t>- David Ortiz</a:t>
            </a:r>
          </a:p>
          <a:p>
            <a:pPr algn="l"/>
            <a:r>
              <a:rPr lang="es-MX" sz="2800" b="1" dirty="0">
                <a:latin typeface="Agency FB" panose="020B0503020202020204" pitchFamily="34" charset="0"/>
              </a:rPr>
              <a:t>- Vanesa Diaz.</a:t>
            </a:r>
            <a:endParaRPr lang="es-CO" sz="2800" b="1" dirty="0">
              <a:latin typeface="Agency FB" panose="020B0503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0A5033-0ACF-E84E-6817-C638B5BAD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69" y="2199381"/>
            <a:ext cx="4781862" cy="46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089A72-DCC0-DBCE-B8E2-A1B03CE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5120678" cy="752344"/>
          </a:xfrm>
        </p:spPr>
        <p:txBody>
          <a:bodyPr>
            <a:normAutofit/>
          </a:bodyPr>
          <a:lstStyle/>
          <a:p>
            <a:r>
              <a:rPr lang="es-ES" b="1" dirty="0">
                <a:latin typeface="Agency FB" panose="020B0503020202020204" pitchFamily="34" charset="0"/>
              </a:rPr>
              <a:t>Semana anterior</a:t>
            </a:r>
            <a:endParaRPr lang="es-CO" b="1" i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034F5129-C15D-859C-589C-D2C0C13F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38" r="39782" b="-2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50FE7-F0AA-D795-E3E9-52E79A45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345" y="1410942"/>
            <a:ext cx="6847944" cy="1268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Búsqueda mayormente infructuosa de referencias, se encontraron algunas definiciones sobre los fenómenos que se creen que actúan en el experimento y un artículo en el que se habla sobre reducción del coeficiente de rozamiento. </a:t>
            </a:r>
            <a:endParaRPr lang="es-CO" sz="17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9E758C-5137-B625-5E0F-87506199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204" y="2888150"/>
            <a:ext cx="5120678" cy="752344"/>
          </a:xfrm>
        </p:spPr>
        <p:txBody>
          <a:bodyPr>
            <a:normAutofit/>
          </a:bodyPr>
          <a:lstStyle/>
          <a:p>
            <a:r>
              <a:rPr lang="es-ES" b="1" i="0" dirty="0">
                <a:effectLst/>
                <a:latin typeface="Agency FB" panose="020B0503020202020204" pitchFamily="34" charset="0"/>
              </a:rPr>
              <a:t>Avance esta semana</a:t>
            </a:r>
            <a:endParaRPr lang="es-CO" b="1" i="0" dirty="0">
              <a:effectLst/>
              <a:latin typeface="Agency FB" panose="020B0503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E6D907D-B313-12D0-75E6-7AD13B09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204" y="3757363"/>
            <a:ext cx="6847944" cy="1268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>
                <a:latin typeface="-apple-system"/>
              </a:rPr>
              <a:t>Inicio de la propuesta de investigación, se comenzó a hacer la introducción y la búsqueda del estado del arte.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>
                <a:latin typeface="-apple-system"/>
              </a:rPr>
              <a:t>Al buscar información sobre el experimento no se encontró nada que se pudiera relacionar directamente con el experimento. </a:t>
            </a:r>
            <a:endParaRPr lang="es-CO" sz="17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178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523A-A78F-615E-5CBF-E16D3BFF8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Agency FB" panose="020B0503020202020204" pitchFamily="34" charset="0"/>
              </a:rPr>
              <a:t>Semana siguiente</a:t>
            </a:r>
            <a:endParaRPr lang="es-CO" b="1" dirty="0">
              <a:latin typeface="Agency FB" panose="020B0503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7AC19A-781F-3B6E-AB15-D18C6027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700" dirty="0">
                <a:latin typeface="-apple-system"/>
              </a:rPr>
              <a:t>Definir los objetivos, metodología y terminar la introducción. </a:t>
            </a:r>
          </a:p>
          <a:p>
            <a:r>
              <a:rPr lang="es-ES" sz="1700" dirty="0">
                <a:latin typeface="-apple-system"/>
              </a:rPr>
              <a:t>Reproducir el experimento. </a:t>
            </a:r>
          </a:p>
          <a:p>
            <a:endParaRPr lang="es-CO" sz="17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207779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502</TotalTime>
  <Words>241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Espiral</vt:lpstr>
      <vt:lpstr>RETO 6 : ORDEN EN LA PEA   </vt:lpstr>
      <vt:lpstr>Semana anterior</vt:lpstr>
      <vt:lpstr>Semana siguiente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6 : ORDEN EN LA PEA   </dc:title>
  <dc:creator>Ingri DiazG</dc:creator>
  <cp:lastModifiedBy>DAVID ORTIZ</cp:lastModifiedBy>
  <cp:revision>2</cp:revision>
  <dcterms:created xsi:type="dcterms:W3CDTF">2025-02-20T03:46:54Z</dcterms:created>
  <dcterms:modified xsi:type="dcterms:W3CDTF">2025-02-20T15:25:14Z</dcterms:modified>
</cp:coreProperties>
</file>