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3" r:id="rId4"/>
    <p:sldId id="265" r:id="rId5"/>
    <p:sldId id="268" r:id="rId6"/>
    <p:sldId id="269" r:id="rId7"/>
    <p:sldId id="270" r:id="rId8"/>
    <p:sldId id="271" r:id="rId9"/>
    <p:sldId id="273" r:id="rId10"/>
    <p:sldId id="274" r:id="rId11"/>
    <p:sldId id="277" r:id="rId12"/>
    <p:sldId id="276" r:id="rId13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7000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5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A91F303-CB63-A1EB-55F6-E3BD2808D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13614-FFE3-8EB2-0FCC-12E5C5787A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20484" name="幻灯片图像占位符 3">
            <a:extLst>
              <a:ext uri="{FF2B5EF4-FFF2-40B4-BE49-F238E27FC236}">
                <a16:creationId xmlns:a16="http://schemas.microsoft.com/office/drawing/2014/main" id="{08221C63-536C-86CF-432B-B3D3B94B5AC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备注占位符 4">
            <a:extLst>
              <a:ext uri="{FF2B5EF4-FFF2-40B4-BE49-F238E27FC236}">
                <a16:creationId xmlns:a16="http://schemas.microsoft.com/office/drawing/2014/main" id="{A9BF87C7-ABEB-E124-D6E6-976121FA109F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B38D1-880C-D7CD-0E6A-F0F593CBDE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42F4E-12C4-5EAA-F52F-5A6F2DA23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23F88-470B-4126-9C5A-6F59AC7069C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C7BDD500-3FAA-F57E-D123-B8D234B0336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23554" name="文本占位符 2">
            <a:extLst>
              <a:ext uri="{FF2B5EF4-FFF2-40B4-BE49-F238E27FC236}">
                <a16:creationId xmlns:a16="http://schemas.microsoft.com/office/drawing/2014/main" id="{A309C915-4194-A108-8CBA-1C4E1B514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66DBFA1A-55C0-BD9A-7CC9-3493D54FAFF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A9DECC21-63EF-E1D4-DCB0-4868D988B5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E761DB30-FE76-8199-DE9A-F8429EFA3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8AC636-4307-425B-8250-974D296C0E54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5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3">
            <a:extLst>
              <a:ext uri="{FF2B5EF4-FFF2-40B4-BE49-F238E27FC236}">
                <a16:creationId xmlns:a16="http://schemas.microsoft.com/office/drawing/2014/main" id="{9A7AE77B-E960-4EBD-6F7E-A219866B88D2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638800"/>
            <a:ext cx="29813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85763" y="2683669"/>
            <a:ext cx="6362700" cy="1064419"/>
          </a:xfrm>
        </p:spPr>
        <p:txBody>
          <a:bodyPr lIns="90000" tIns="46800" rIns="90000" bIns="46800" anchor="b">
            <a:noAutofit/>
          </a:bodyPr>
          <a:lstStyle>
            <a:lvl1pPr algn="l">
              <a:defRPr sz="80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5763" y="5137765"/>
            <a:ext cx="2981325" cy="436980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15">
            <a:extLst>
              <a:ext uri="{FF2B5EF4-FFF2-40B4-BE49-F238E27FC236}">
                <a16:creationId xmlns:a16="http://schemas.microsoft.com/office/drawing/2014/main" id="{35DA72DA-418D-4319-E29D-62C9EB1569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6" name="页脚占位符 16">
            <a:extLst>
              <a:ext uri="{FF2B5EF4-FFF2-40B4-BE49-F238E27FC236}">
                <a16:creationId xmlns:a16="http://schemas.microsoft.com/office/drawing/2014/main" id="{4A50C0FD-6FA7-2DB2-309B-6CD1F1DA89C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7C9D37F1-98A4-4455-95BE-6927267F81F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531A763-35DA-4C0D-96B0-12E6EA7611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2">
            <a:extLst>
              <a:ext uri="{FF2B5EF4-FFF2-40B4-BE49-F238E27FC236}">
                <a16:creationId xmlns:a16="http://schemas.microsoft.com/office/drawing/2014/main" id="{376B23EA-CA59-332E-36D1-EAF5DA2DF29A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2568F5FA-2844-98BA-80DF-4AAB17643096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94FD84A-C8B8-AC7E-0607-98D7E5073124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31FD087-DB47-4906-A843-072857B6B2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0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210" y="4186238"/>
            <a:ext cx="5692140" cy="1239224"/>
          </a:xfrm>
        </p:spPr>
        <p:txBody>
          <a:bodyPr lIns="90000" tIns="46800" rIns="90000" bIns="4680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15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738C3-D2C0-1619-AAEB-8D48944DA48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D08C1-D2A7-D3CD-1D71-EB2D4E8D6A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87006-8ECD-5EFA-9EF5-5CC8EE0303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396C443-DFF5-4A86-8BD6-46A37F6423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6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C2046-FE78-D746-1B62-5C6A1AF212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70419E-669B-B5D7-AC77-E39DC4BE323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E96BA-8AE9-41FE-E818-0CB7BA191CA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C4C310-BC0D-4167-A658-9EF1F20DED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EEA818-A875-BDA9-AD82-FDFCD4F93F3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19075" y="1085850"/>
            <a:ext cx="8705850" cy="4686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03082CE-423D-C271-B71C-12FC52739712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C485E6CD-FD61-D7DA-EAD3-92593B81E3B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54F8312-D891-E1C6-FA42-3A78B3365A2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0E7556-BADD-4546-B716-CA2CA0C65C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3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187460-55C3-7F2B-EE1A-380D9D11852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3617913" cy="514985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73963636-32CE-64EB-B094-E6CDC26115F5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9984FB2-09A5-7E19-43F6-A4C94A48CA5C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E034F68-794A-A236-59A1-0962E2CEA245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1262747-C227-4A75-801C-21D5E75045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F3A1467-8775-27D6-C801-ACE388105F4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199866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1E98682-3103-CEB6-BBCE-C6A9CC2553A1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40CA82-F801-43AF-6F88-41421C94AFAC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20C933A-6BD5-2029-98B9-53292EE67648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F370CE4-AC87-4DCF-89B4-FD3F2072F7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7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255B75-7B4F-5DDC-A98C-58A400C61CF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4629150"/>
            <a:ext cx="9144000" cy="1371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A0250B7-9A04-EDE0-CD5D-27266100121B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7433F83-391A-B5E5-1777-0719FA7C6035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3C407CF-51ED-BAFF-BC62-060D1265EC2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771DBB-8FCF-4454-96A2-2A5A719755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0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946CA-A0B8-FAC1-BD85-1DB9D084B47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103545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B17BC289-C6A2-B2A7-232E-340E8A55D9F9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7F1CFF-897D-4FFA-B5A3-4DD846086D5E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0221B78-4690-CF2B-8ACE-8A036F0D09EA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A39D2FA-0764-49C7-A131-C148C1DC02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6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C1F126F-62ED-6D4C-601B-818ED239A21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576388"/>
            <a:ext cx="9144000" cy="37052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AA327F5-6830-CD66-A30B-2FABAED59B74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4007B68F-A576-4539-58BA-69D2FF7C1ADE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1EA11C9-1BED-35DE-22DD-8FF34CDCB977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E201996-E448-46BB-A810-5569407233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7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C89D1-FB24-EDDF-DB4B-C0AE1FD08B9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1F04C-97BE-68E3-A752-104FB4AE24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1897B-2AFB-E8AD-C020-3EE8EFBFB2B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AA98837-5369-4B42-9862-D5EA7A0846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38401" y="3129968"/>
            <a:ext cx="4267200" cy="647969"/>
          </a:xfrm>
        </p:spPr>
        <p:txBody>
          <a:bodyPr lIns="90000" tIns="46800" rIns="90000" bIns="0" anchor="b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169" y="3787140"/>
            <a:ext cx="4919663" cy="701040"/>
          </a:xfrm>
        </p:spPr>
        <p:txBody>
          <a:bodyPr lIns="900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B0E70-0339-9229-86AF-915DE87E3A2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1616F-6C7A-55CE-2974-C9A5494A2A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8ED4F-F63F-9A4F-A436-3DF0110EF0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A6CEBB-97A7-4EF4-A322-9D6A952E94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1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EAEC6-130F-A835-2EB9-48485304C1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46262-6F8A-3625-0F2E-D1231D83E3D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15EEB-3721-746D-0D87-9BEE3073CE5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22F49DD-01E3-483C-9610-CD9C10A769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2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AF863B-CA1A-9017-1BDD-88ED636AECA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B619D-D291-A172-342A-4D8DD8E40B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610E4-7440-3BA3-C5C4-53AD4C495EE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8AB9B71-258C-417B-A5E1-2AE487C0F9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104E2-FD67-6A0A-6B54-3DC05783D1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3C4F6-CEC0-8F10-8632-052C98E6D35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8CE4E-E6EC-5F60-0AC0-438B35282B4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778CE6-D065-463C-BB6B-3E63598D2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AA86C-9AEC-E7A2-CABE-6AED049D450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32419-4B20-A9B4-8D68-7A064A1D257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7782C-9319-B7B9-2234-FDB482390EE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C41F52B-4F4E-4164-B0A4-B7664E0B34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9995E-6FB8-A830-0DAF-A0F84458F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/>
              <a:pPr/>
              <a:t>2022/12/28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42B86-2D5C-F693-537C-9FA469287F4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C1AA3-4CAC-56E3-637A-A67F2DCD37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5F7C088-CF28-46D8-9EC9-4905803091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7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62242-9F3E-FB2A-0B4E-96D2D668BCC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28D3-0A51-575A-A7D3-6F62941E56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A76A-BEF7-F348-BFA1-609261433AA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3E9D3D-CCC9-4CF8-9CE7-07FB2EDCA3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9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9390C6C-745D-CE4C-AEDE-11C3C8BE21A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20"/>
            </p:custDataLst>
          </p:nvPr>
        </p:nvSpPr>
        <p:spPr bwMode="auto">
          <a:xfrm>
            <a:off x="501650" y="1189038"/>
            <a:ext cx="81407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2A90681-A09D-4A3F-4328-8FA277C39B3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1"/>
            </p:custDataLst>
          </p:nvPr>
        </p:nvSpPr>
        <p:spPr bwMode="auto">
          <a:xfrm>
            <a:off x="501650" y="1571625"/>
            <a:ext cx="81407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40003-A0ED-B09C-2463-4B7A2FBF245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60400" y="5619750"/>
            <a:ext cx="2024063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2022/12/28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F3613-3248-5F21-D868-8748B4A578A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688" y="5619750"/>
            <a:ext cx="2968625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18FD1-42AC-49DE-A29B-D614FBCB31D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750"/>
            <a:ext cx="2025650" cy="238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296431D-6AB3-4382-A3C3-0A6B6E4D2A1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KSO_TEMPLATE" hidden="1">
            <a:extLst>
              <a:ext uri="{FF2B5EF4-FFF2-40B4-BE49-F238E27FC236}">
                <a16:creationId xmlns:a16="http://schemas.microsoft.com/office/drawing/2014/main" id="{62938715-67C3-DAFC-9491-64651DA9949F}"/>
              </a:ext>
            </a:extLst>
          </p:cNvPr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image" Target="../media/image13.jpeg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image" Target="../media/image6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9.sv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8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7.jpeg"/><Relationship Id="rId5" Type="http://schemas.openxmlformats.org/officeDocument/2006/relationships/tags" Target="../tags/tag110.xml"/><Relationship Id="rId10" Type="http://schemas.openxmlformats.org/officeDocument/2006/relationships/image" Target="../media/image6.png"/><Relationship Id="rId4" Type="http://schemas.openxmlformats.org/officeDocument/2006/relationships/tags" Target="../tags/tag109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11.jpeg"/><Relationship Id="rId5" Type="http://schemas.openxmlformats.org/officeDocument/2006/relationships/tags" Target="../tags/tag124.xml"/><Relationship Id="rId10" Type="http://schemas.openxmlformats.org/officeDocument/2006/relationships/image" Target="../media/image6.png"/><Relationship Id="rId4" Type="http://schemas.openxmlformats.org/officeDocument/2006/relationships/tags" Target="../tags/tag123.xml"/><Relationship Id="rId9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135.xml"/><Relationship Id="rId7" Type="http://schemas.openxmlformats.org/officeDocument/2006/relationships/image" Target="../media/image6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">
            <a:extLst>
              <a:ext uri="{FF2B5EF4-FFF2-40B4-BE49-F238E27FC236}">
                <a16:creationId xmlns:a16="http://schemas.microsoft.com/office/drawing/2014/main" id="{68F2A43B-AECF-EFDC-D676-1FC0A12898A8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385763" y="2684463"/>
            <a:ext cx="6362700" cy="1063625"/>
          </a:xfrm>
        </p:spPr>
        <p:txBody>
          <a:bodyPr/>
          <a:lstStyle/>
          <a:p>
            <a:r>
              <a:rPr lang="zh-CN" altLang="en-US" sz="6600" dirty="0">
                <a:ea typeface="微软雅黑" panose="020B0503020204020204" pitchFamily="34" charset="-122"/>
              </a:rPr>
              <a:t>编译原理实验汇报总结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50A80DE-0941-7D67-8BBD-61026361B8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8600" y="4284662"/>
            <a:ext cx="3937000" cy="1681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C33C02-7155-1BBE-787F-120416E169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19075" y="869950"/>
            <a:ext cx="3940175" cy="170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7B5F79B-1831-0357-CD7D-DC310FEB61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94113" y="868363"/>
            <a:ext cx="465137" cy="327025"/>
          </a:xfrm>
          <a:custGeom>
            <a:avLst/>
            <a:gdLst>
              <a:gd name="connsiteX0" fmla="*/ 245335 w 634738"/>
              <a:gd name="connsiteY0" fmla="*/ 0 h 490670"/>
              <a:gd name="connsiteX1" fmla="*/ 634738 w 634738"/>
              <a:gd name="connsiteY1" fmla="*/ 0 h 490670"/>
              <a:gd name="connsiteX2" fmla="*/ 634738 w 634738"/>
              <a:gd name="connsiteY2" fmla="*/ 490670 h 490670"/>
              <a:gd name="connsiteX3" fmla="*/ 245335 w 634738"/>
              <a:gd name="connsiteY3" fmla="*/ 490670 h 490670"/>
              <a:gd name="connsiteX4" fmla="*/ 0 w 634738"/>
              <a:gd name="connsiteY4" fmla="*/ 245335 h 490670"/>
              <a:gd name="connsiteX5" fmla="*/ 245335 w 634738"/>
              <a:gd name="connsiteY5" fmla="*/ 0 h 4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738" h="490670">
                <a:moveTo>
                  <a:pt x="245335" y="0"/>
                </a:moveTo>
                <a:lnTo>
                  <a:pt x="634738" y="0"/>
                </a:lnTo>
                <a:lnTo>
                  <a:pt x="634738" y="490670"/>
                </a:lnTo>
                <a:lnTo>
                  <a:pt x="245335" y="490670"/>
                </a:lnTo>
                <a:cubicBezTo>
                  <a:pt x="109840" y="490670"/>
                  <a:pt x="0" y="380830"/>
                  <a:pt x="0" y="245335"/>
                </a:cubicBezTo>
                <a:cubicBezTo>
                  <a:pt x="0" y="109840"/>
                  <a:pt x="109840" y="0"/>
                  <a:pt x="2453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017" name="Object 5017">
            <a:extLst>
              <a:ext uri="{FF2B5EF4-FFF2-40B4-BE49-F238E27FC236}">
                <a16:creationId xmlns:a16="http://schemas.microsoft.com/office/drawing/2014/main" id="{8B3C7980-90BC-38A8-8AAE-321EE306933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08400" y="869950"/>
            <a:ext cx="457200" cy="250825"/>
          </a:xfrm>
          <a:prstGeom prst="rect">
            <a:avLst/>
          </a:prstGeom>
        </p:spPr>
        <p:txBody>
          <a:bodyPr anchor="ctr">
            <a:normAutofit fontScale="67500" lnSpcReduction="10000"/>
          </a:bodyPr>
          <a:lstStyle/>
          <a:p>
            <a:pPr algn="ctr">
              <a:lnSpc>
                <a:spcPct val="103000"/>
              </a:lnSpc>
            </a:pPr>
            <a:r>
              <a:rPr 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01</a:t>
            </a:r>
            <a:endParaRPr lang="zh-CN" altLang="en-US" sz="675" noProof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015" name="Object 5015">
            <a:extLst>
              <a:ext uri="{FF2B5EF4-FFF2-40B4-BE49-F238E27FC236}">
                <a16:creationId xmlns:a16="http://schemas.microsoft.com/office/drawing/2014/main" id="{50E89AB4-9B54-A35F-4ABF-BCCC6AAFC7E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6388" y="1528763"/>
            <a:ext cx="3852862" cy="13811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新增变量</a:t>
            </a:r>
          </a:p>
          <a:p>
            <a:pPr algn="just">
              <a:lnSpc>
                <a:spcPct val="117000"/>
              </a:lnSpc>
            </a:pP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jmp_buf[JMPMAX]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用于保存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setjmp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函数设置的现场</a:t>
            </a:r>
          </a:p>
        </p:txBody>
      </p:sp>
      <p:sp>
        <p:nvSpPr>
          <p:cNvPr id="5016" name="Object 5016">
            <a:extLst>
              <a:ext uri="{FF2B5EF4-FFF2-40B4-BE49-F238E27FC236}">
                <a16:creationId xmlns:a16="http://schemas.microsoft.com/office/drawing/2014/main" id="{450B872E-D013-F0DA-654D-2EFE481250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6388" y="1039813"/>
            <a:ext cx="1292225" cy="3683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3000"/>
              </a:lnSpc>
            </a:pPr>
            <a:r>
              <a:rPr lang="zh-CN" sz="1425" b="1" spc="159" noProof="1">
                <a:solidFill>
                  <a:schemeClr val="accent1"/>
                </a:solidFill>
                <a:ea typeface="微软雅黑" panose="020B0503020204020204" charset="-122"/>
              </a:rPr>
              <a:t>解释器更改</a:t>
            </a:r>
          </a:p>
        </p:txBody>
      </p:sp>
      <p:sp>
        <p:nvSpPr>
          <p:cNvPr id="5018" name="Object 5018">
            <a:extLst>
              <a:ext uri="{FF2B5EF4-FFF2-40B4-BE49-F238E27FC236}">
                <a16:creationId xmlns:a16="http://schemas.microsoft.com/office/drawing/2014/main" id="{C9A0DD7F-80C9-9E4D-F76B-C078DE0998B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50825" y="4584700"/>
            <a:ext cx="3825875" cy="13811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7000"/>
              </a:lnSpc>
            </a:pP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statement-&gt;</a:t>
            </a:r>
          </a:p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'longjmp' '(' expression ',' expression ')'</a:t>
            </a:r>
          </a:p>
          <a:p>
            <a:pPr algn="just">
              <a:lnSpc>
                <a:spcPct val="117000"/>
              </a:lnSpc>
            </a:pP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factor-&gt;</a:t>
            </a:r>
            <a:endParaRPr lang="zh-CN" sz="1200" spc="109" noProof="1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'setjmp' '(' expression ')'</a:t>
            </a:r>
          </a:p>
        </p:txBody>
      </p:sp>
      <p:sp>
        <p:nvSpPr>
          <p:cNvPr id="5019" name="Object 5019">
            <a:extLst>
              <a:ext uri="{FF2B5EF4-FFF2-40B4-BE49-F238E27FC236}">
                <a16:creationId xmlns:a16="http://schemas.microsoft.com/office/drawing/2014/main" id="{28CEF43D-5F38-CA8C-42C1-76E80980A26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06388" y="4221163"/>
            <a:ext cx="120808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3000"/>
              </a:lnSpc>
            </a:pPr>
            <a:r>
              <a:rPr lang="zh-CN" sz="1500" b="1" spc="159" noProof="1">
                <a:solidFill>
                  <a:schemeClr val="accent1"/>
                </a:solidFill>
                <a:ea typeface="微软雅黑" panose="020B0503020204020204" charset="-122"/>
              </a:rPr>
              <a:t>文法变化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A8DE69-84CF-82F1-9145-6CD5D0481F9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22250" y="2573338"/>
            <a:ext cx="3937000" cy="168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7D55B13-A873-FD75-340A-8C1880BFD83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08400" y="2584450"/>
            <a:ext cx="465138" cy="325438"/>
          </a:xfrm>
          <a:custGeom>
            <a:avLst/>
            <a:gdLst>
              <a:gd name="connsiteX0" fmla="*/ 245335 w 634738"/>
              <a:gd name="connsiteY0" fmla="*/ 0 h 490670"/>
              <a:gd name="connsiteX1" fmla="*/ 634738 w 634738"/>
              <a:gd name="connsiteY1" fmla="*/ 0 h 490670"/>
              <a:gd name="connsiteX2" fmla="*/ 634738 w 634738"/>
              <a:gd name="connsiteY2" fmla="*/ 490670 h 490670"/>
              <a:gd name="connsiteX3" fmla="*/ 245335 w 634738"/>
              <a:gd name="connsiteY3" fmla="*/ 490670 h 490670"/>
              <a:gd name="connsiteX4" fmla="*/ 0 w 634738"/>
              <a:gd name="connsiteY4" fmla="*/ 245335 h 490670"/>
              <a:gd name="connsiteX5" fmla="*/ 245335 w 634738"/>
              <a:gd name="connsiteY5" fmla="*/ 0 h 4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738" h="490670">
                <a:moveTo>
                  <a:pt x="245335" y="0"/>
                </a:moveTo>
                <a:lnTo>
                  <a:pt x="634738" y="0"/>
                </a:lnTo>
                <a:lnTo>
                  <a:pt x="634738" y="490670"/>
                </a:lnTo>
                <a:lnTo>
                  <a:pt x="245335" y="490670"/>
                </a:lnTo>
                <a:cubicBezTo>
                  <a:pt x="109840" y="490670"/>
                  <a:pt x="0" y="380830"/>
                  <a:pt x="0" y="245335"/>
                </a:cubicBezTo>
                <a:cubicBezTo>
                  <a:pt x="0" y="109840"/>
                  <a:pt x="109840" y="0"/>
                  <a:pt x="2453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5021" name="Object 5021">
            <a:extLst>
              <a:ext uri="{FF2B5EF4-FFF2-40B4-BE49-F238E27FC236}">
                <a16:creationId xmlns:a16="http://schemas.microsoft.com/office/drawing/2014/main" id="{B9BE49B9-5FB2-9984-FD8D-9415B2E88DD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2250" y="3068638"/>
            <a:ext cx="3852863" cy="17557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7000"/>
              </a:lnSpc>
            </a:pPr>
            <a:r>
              <a:rPr 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新增指令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JBS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将现场存储于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jmp_buf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中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,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存储位置由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stack[top-1]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指出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,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每次调用将占用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3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个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int</a:t>
            </a: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空间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新增指令</a:t>
            </a:r>
            <a:r>
              <a:rPr lang="en-US" altLang="zh-CN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JBG</a:t>
            </a:r>
          </a:p>
          <a:p>
            <a:pPr algn="just">
              <a:lnSpc>
                <a:spcPct val="117000"/>
              </a:lnSpc>
            </a:pPr>
            <a:r>
              <a:rPr lang="zh-CN" altLang="en-US" sz="1200" spc="109" noProof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根据栈顶指定的存储位置恢复现场</a:t>
            </a:r>
          </a:p>
        </p:txBody>
      </p:sp>
      <p:sp>
        <p:nvSpPr>
          <p:cNvPr id="5022" name="Object 5022">
            <a:extLst>
              <a:ext uri="{FF2B5EF4-FFF2-40B4-BE49-F238E27FC236}">
                <a16:creationId xmlns:a16="http://schemas.microsoft.com/office/drawing/2014/main" id="{CDFCC87E-AFC0-E44B-8849-5DEDBBBED87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90513" y="2573338"/>
            <a:ext cx="1214437" cy="368300"/>
          </a:xfrm>
          <a:prstGeom prst="rect">
            <a:avLst/>
          </a:prstGeom>
        </p:spPr>
        <p:txBody>
          <a:bodyPr>
            <a:normAutofit fontScale="87500" lnSpcReduction="20000"/>
          </a:bodyPr>
          <a:lstStyle/>
          <a:p>
            <a:pPr>
              <a:lnSpc>
                <a:spcPct val="123000"/>
              </a:lnSpc>
            </a:pPr>
            <a:r>
              <a:rPr lang="zh-CN" sz="1425" b="1" spc="159" noProof="1">
                <a:solidFill>
                  <a:schemeClr val="accent1"/>
                </a:solidFill>
                <a:ea typeface="微软雅黑" panose="020B0503020204020204" charset="-122"/>
              </a:rPr>
              <a:t>新增汇编指令</a:t>
            </a:r>
          </a:p>
        </p:txBody>
      </p:sp>
      <p:sp>
        <p:nvSpPr>
          <p:cNvPr id="5023" name="Object 5023">
            <a:extLst>
              <a:ext uri="{FF2B5EF4-FFF2-40B4-BE49-F238E27FC236}">
                <a16:creationId xmlns:a16="http://schemas.microsoft.com/office/drawing/2014/main" id="{91346DE5-F87B-CF70-6233-650550352C6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716338" y="2584450"/>
            <a:ext cx="457200" cy="257175"/>
          </a:xfrm>
          <a:prstGeom prst="rect">
            <a:avLst/>
          </a:prstGeom>
        </p:spPr>
        <p:txBody>
          <a:bodyPr>
            <a:normAutofit fontScale="75000" lnSpcReduction="10000"/>
          </a:bodyPr>
          <a:lstStyle/>
          <a:p>
            <a:pPr algn="ctr">
              <a:lnSpc>
                <a:spcPct val="103000"/>
              </a:lnSpc>
            </a:pPr>
            <a:r>
              <a:rPr 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02</a:t>
            </a:r>
            <a:endParaRPr lang="zh-CN" altLang="en-US" sz="675" noProof="1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5027" name="Object 5027">
            <a:extLst>
              <a:ext uri="{FF2B5EF4-FFF2-40B4-BE49-F238E27FC236}">
                <a16:creationId xmlns:a16="http://schemas.microsoft.com/office/drawing/2014/main" id="{6DA2DDAE-E5B5-D93C-F74E-30735B12A29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364163" y="2347913"/>
            <a:ext cx="3267075" cy="561975"/>
          </a:xfrm>
          <a:prstGeom prst="rect">
            <a:avLst/>
          </a:prstGeom>
        </p:spPr>
        <p:txBody>
          <a:bodyPr bIns="0" anchor="b"/>
          <a:lstStyle/>
          <a:p>
            <a:pPr algn="ctr">
              <a:lnSpc>
                <a:spcPct val="123000"/>
              </a:lnSpc>
            </a:pPr>
            <a:r>
              <a:rPr lang="zh-CN" sz="1900" b="1" spc="336" noProof="1">
                <a:latin typeface="微软雅黑" panose="020B0503020204020204" charset="-122"/>
                <a:ea typeface="微软雅黑" panose="020B0503020204020204" charset="-122"/>
              </a:rPr>
              <a:t>setjmp 和 longjmp </a:t>
            </a:r>
          </a:p>
        </p:txBody>
      </p:sp>
      <p:sp>
        <p:nvSpPr>
          <p:cNvPr id="12" name="任意多边形: 形状 27">
            <a:extLst>
              <a:ext uri="{FF2B5EF4-FFF2-40B4-BE49-F238E27FC236}">
                <a16:creationId xmlns:a16="http://schemas.microsoft.com/office/drawing/2014/main" id="{1228DAF8-F44B-C550-06AE-ABBF8DB2CF3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08400" y="4102100"/>
            <a:ext cx="465138" cy="327025"/>
          </a:xfrm>
          <a:custGeom>
            <a:avLst/>
            <a:gdLst>
              <a:gd name="connsiteX0" fmla="*/ 245335 w 634738"/>
              <a:gd name="connsiteY0" fmla="*/ 0 h 490670"/>
              <a:gd name="connsiteX1" fmla="*/ 634738 w 634738"/>
              <a:gd name="connsiteY1" fmla="*/ 0 h 490670"/>
              <a:gd name="connsiteX2" fmla="*/ 634738 w 634738"/>
              <a:gd name="connsiteY2" fmla="*/ 490670 h 490670"/>
              <a:gd name="connsiteX3" fmla="*/ 245335 w 634738"/>
              <a:gd name="connsiteY3" fmla="*/ 490670 h 490670"/>
              <a:gd name="connsiteX4" fmla="*/ 0 w 634738"/>
              <a:gd name="connsiteY4" fmla="*/ 245335 h 490670"/>
              <a:gd name="connsiteX5" fmla="*/ 245335 w 634738"/>
              <a:gd name="connsiteY5" fmla="*/ 0 h 49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738" h="490670">
                <a:moveTo>
                  <a:pt x="245335" y="0"/>
                </a:moveTo>
                <a:lnTo>
                  <a:pt x="634738" y="0"/>
                </a:lnTo>
                <a:lnTo>
                  <a:pt x="634738" y="490670"/>
                </a:lnTo>
                <a:lnTo>
                  <a:pt x="245335" y="490670"/>
                </a:lnTo>
                <a:cubicBezTo>
                  <a:pt x="109840" y="490670"/>
                  <a:pt x="0" y="380830"/>
                  <a:pt x="0" y="245335"/>
                </a:cubicBezTo>
                <a:cubicBezTo>
                  <a:pt x="0" y="109840"/>
                  <a:pt x="109840" y="0"/>
                  <a:pt x="2453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13" name="Object 5017">
            <a:extLst>
              <a:ext uri="{FF2B5EF4-FFF2-40B4-BE49-F238E27FC236}">
                <a16:creationId xmlns:a16="http://schemas.microsoft.com/office/drawing/2014/main" id="{98AAB566-DE2D-35F9-1760-66CB77E81BB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694113" y="4143375"/>
            <a:ext cx="457200" cy="252413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/>
          <a:p>
            <a:pPr algn="ctr">
              <a:lnSpc>
                <a:spcPct val="103000"/>
              </a:lnSpc>
            </a:pPr>
            <a:r>
              <a:rPr 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0</a:t>
            </a:r>
            <a:r>
              <a:rPr lang="en-US" altLang="zh-CN" sz="1650" b="1" spc="44" noProof="1">
                <a:solidFill>
                  <a:schemeClr val="bg1"/>
                </a:solidFill>
                <a:ea typeface="微软雅黑" panose="020B0503020204020204" charset="-122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C20D6C-230B-6072-591F-1C18C59BC9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1314450"/>
            <a:ext cx="8229600" cy="514350"/>
          </a:xfrm>
          <a:prstGeom prst="rect">
            <a:avLst/>
          </a:prstGeom>
          <a:noFill/>
        </p:spPr>
        <p:txBody>
          <a:bodyPr lIns="47625" tIns="19050" rIns="47625" bIns="19050">
            <a:normAutofit/>
          </a:bodyPr>
          <a:lstStyle/>
          <a:p>
            <a:pPr algn="ctr"/>
            <a:r>
              <a:rPr lang="zh-CN" altLang="en-US" sz="27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成绩分配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D95AF6C9-DCF7-48F6-E9EB-CB2027C246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71700" y="2457450"/>
            <a:ext cx="4962525" cy="26289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杨承钰（组长）：</a:t>
            </a:r>
            <a:r>
              <a:rPr lang="en-US"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27 %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曹高翔：</a:t>
            </a:r>
            <a:r>
              <a:rPr lang="en-US"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27 %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曾韦智：</a:t>
            </a:r>
            <a:r>
              <a:rPr lang="en-US"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27 %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郑以勒：</a:t>
            </a:r>
            <a:r>
              <a:rPr lang="en-US"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19 %</a:t>
            </a:r>
            <a:endParaRPr lang="zh-CN" altLang="en-US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A47015CF-ACE9-2DBF-D5F6-BF83FB409F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43100" y="2228850"/>
            <a:ext cx="5257800" cy="30861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latin typeface="微软雅黑" panose="020B0503020204020204" charset="-122"/>
              <a:sym typeface="+mn-ea"/>
            </a:endParaRPr>
          </a:p>
        </p:txBody>
      </p:sp>
      <p:sp>
        <p:nvSpPr>
          <p:cNvPr id="6" name="矩形 12">
            <a:extLst>
              <a:ext uri="{FF2B5EF4-FFF2-40B4-BE49-F238E27FC236}">
                <a16:creationId xmlns:a16="http://schemas.microsoft.com/office/drawing/2014/main" id="{A9F53E21-A13B-6563-79FD-8311053568F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72300" y="2686050"/>
            <a:ext cx="800100" cy="342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6CF4E2F7-5CB6-D6B4-BB5F-509BAAFE346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57300" y="4514850"/>
            <a:ext cx="914400" cy="342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8825B2-C9AC-0DB5-6203-C43B68692F15}"/>
              </a:ext>
            </a:extLst>
          </p:cNvPr>
          <p:cNvSpPr txBox="1"/>
          <p:nvPr/>
        </p:nvSpPr>
        <p:spPr>
          <a:xfrm>
            <a:off x="3356252" y="23013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本实验由组长和</a:t>
            </a:r>
            <a:r>
              <a:rPr lang="zh-CN" altLang="en-US"/>
              <a:t>小组成员合作完成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18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FF26CD9-5E25-DA92-6A08-88689163F5A6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36575" y="4186238"/>
            <a:ext cx="5692775" cy="1239837"/>
          </a:xfrm>
        </p:spPr>
        <p:txBody>
          <a:bodyPr>
            <a:normAutofit fontScale="90000"/>
          </a:bodyPr>
          <a:lstStyle/>
          <a:p>
            <a:r>
              <a:t>谢谢观看</a:t>
            </a:r>
          </a:p>
        </p:txBody>
      </p:sp>
      <p:sp>
        <p:nvSpPr>
          <p:cNvPr id="4" name="Object 102">
            <a:extLst>
              <a:ext uri="{FF2B5EF4-FFF2-40B4-BE49-F238E27FC236}">
                <a16:creationId xmlns:a16="http://schemas.microsoft.com/office/drawing/2014/main" id="{E9BD7ABC-7819-13A9-2D3B-62F3EA750F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7210" y="3810953"/>
            <a:ext cx="6727031" cy="161305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altLang="zh-CN" sz="9975" b="1" noProof="1">
                <a:solidFill>
                  <a:schemeClr val="accent1">
                    <a:alpha val="3137"/>
                  </a:schemeClr>
                </a:solidFill>
                <a:latin typeface="Arial Bold" charset="0"/>
                <a:ea typeface="OPPOSans-H"/>
                <a:cs typeface="Arial Bold" charset="0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7">
            <a:extLst>
              <a:ext uri="{FF2B5EF4-FFF2-40B4-BE49-F238E27FC236}">
                <a16:creationId xmlns:a16="http://schemas.microsoft.com/office/drawing/2014/main" id="{92EC3224-D6DC-F63E-79C8-0FB86227CE5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2350" y="2154238"/>
            <a:ext cx="10207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3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40A0B0-32F0-FA6B-18A9-9A8C3CDDD8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22350" y="1501775"/>
            <a:ext cx="3011488" cy="714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4050" b="1" noProof="1">
                <a:solidFill>
                  <a:schemeClr val="bg1">
                    <a:lumMod val="95000"/>
                  </a:schemeClr>
                </a:solidFill>
                <a:latin typeface="Arial Bold" charset="0"/>
                <a:ea typeface="微软雅黑" panose="020B0503020204020204" charset="-122"/>
                <a:cs typeface="Arial Bold" charset="0"/>
              </a:rPr>
              <a:t>CONTENTS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7E0467A-273B-0EA2-8F7E-148B5E91FF9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5256213" y="4981575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21983F-4619-E641-D3D2-015B1EDF5075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5256213" y="3773488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DFC1AAE-6E47-3E71-B737-0EB2633980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035550" y="3752850"/>
            <a:ext cx="220663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1E9BF9F-3D9D-4526-0F92-BBFF28DA2D1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00588" y="3332163"/>
            <a:ext cx="242887" cy="450850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000" b="1" spc="480" noProof="1">
                <a:solidFill>
                  <a:schemeClr val="accent1"/>
                </a:solidFill>
                <a:latin typeface="Arial Bold" charset="0"/>
                <a:ea typeface="汉仪长宋简" charset="-122"/>
                <a:cs typeface="Arial Bold" charset="0"/>
                <a:sym typeface="Arial" panose="020B0604020202020204" pitchFamily="34" charset="0"/>
              </a:rPr>
              <a:t>2</a:t>
            </a:r>
            <a:endParaRPr lang="en-US" altLang="zh-CN" sz="3000" b="1" spc="480" dirty="0">
              <a:solidFill>
                <a:schemeClr val="accent1"/>
              </a:solidFill>
              <a:latin typeface="Arial Bold" charset="0"/>
              <a:ea typeface="汉仪长宋简" charset="-122"/>
              <a:cs typeface="Arial Bold" charset="0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6908A1-AA33-6216-8874-0C088A27E26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957763" y="3294063"/>
            <a:ext cx="1684337" cy="425450"/>
          </a:xfrm>
          <a:prstGeom prst="rect">
            <a:avLst/>
          </a:prstGeom>
          <a:noFill/>
        </p:spPr>
        <p:txBody>
          <a:bodyPr bIns="27000" anchor="b">
            <a:normAutofit fontScale="97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词法更改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607BA87-2A9E-860D-4349-87A180DF5C9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690688" y="3773488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F243FEE-6EDD-D3B7-E3A5-3250C493C37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468438" y="3752850"/>
            <a:ext cx="222250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476A4EA7-DB32-2922-9E45-B8817E197EE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35063" y="3332163"/>
            <a:ext cx="242887" cy="450850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000" b="1" spc="480" noProof="1">
                <a:solidFill>
                  <a:schemeClr val="accent1"/>
                </a:solidFill>
                <a:latin typeface="Arial Bold" charset="0"/>
                <a:ea typeface="汉仪长宋简" charset="-122"/>
                <a:cs typeface="Arial Bold" charset="0"/>
                <a:sym typeface="Arial" panose="020B0604020202020204" pitchFamily="34" charset="0"/>
              </a:rPr>
              <a:t>1</a:t>
            </a:r>
            <a:endParaRPr lang="en-US" altLang="zh-CN" sz="3000" b="1" spc="480" dirty="0">
              <a:solidFill>
                <a:schemeClr val="accent1"/>
              </a:solidFill>
              <a:latin typeface="Arial Bold" charset="0"/>
              <a:ea typeface="汉仪长宋简" charset="-122"/>
              <a:cs typeface="Arial Bold" charset="0"/>
              <a:sym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764C4C2-45E2-6DE7-644A-1EF2FA84E35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92238" y="3294063"/>
            <a:ext cx="1684337" cy="425450"/>
          </a:xfrm>
          <a:prstGeom prst="rect">
            <a:avLst/>
          </a:prstGeom>
          <a:noFill/>
        </p:spPr>
        <p:txBody>
          <a:bodyPr bIns="27000" anchor="b">
            <a:normAutofit fontScale="97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实现功能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C69E262-F9DA-8C91-DEA2-39C37F4A956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690688" y="4981575"/>
            <a:ext cx="1027112" cy="0"/>
          </a:xfrm>
          <a:prstGeom prst="line">
            <a:avLst/>
          </a:prstGeom>
          <a:ln>
            <a:solidFill>
              <a:schemeClr val="lt1">
                <a:lumMod val="95000"/>
              </a:schemeClr>
            </a:solidFill>
            <a:prstDash val="sys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C99F1FE-0346-F9A4-AA86-094F67AB462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68438" y="4962525"/>
            <a:ext cx="222250" cy="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fontScale="25000" lnSpcReduction="20000"/>
          </a:bodyPr>
          <a:lstStyle/>
          <a:p>
            <a:pPr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AD9BAAD1-30ED-FF0A-9EDA-D7BFEC5EDAD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35063" y="4540250"/>
            <a:ext cx="242887" cy="450850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000" b="1" spc="480" noProof="1">
                <a:solidFill>
                  <a:schemeClr val="accent1"/>
                </a:solidFill>
                <a:latin typeface="Arial Bold" charset="0"/>
                <a:ea typeface="汉仪长宋简" charset="-122"/>
                <a:cs typeface="Arial Bold" charset="0"/>
                <a:sym typeface="Arial" panose="020B0604020202020204" pitchFamily="34" charset="0"/>
              </a:rPr>
              <a:t>3</a:t>
            </a:r>
            <a:endParaRPr lang="en-US" altLang="zh-CN" sz="3000" b="1" spc="480" dirty="0">
              <a:solidFill>
                <a:schemeClr val="accent1"/>
              </a:solidFill>
              <a:latin typeface="Arial Bold" charset="0"/>
              <a:ea typeface="汉仪长宋简" charset="-122"/>
              <a:cs typeface="Arial Bold" charset="0"/>
              <a:sym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3542CC-7CF1-EB30-F1D4-AF70BDC0235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392238" y="4502150"/>
            <a:ext cx="1684337" cy="425450"/>
          </a:xfrm>
          <a:prstGeom prst="rect">
            <a:avLst/>
          </a:prstGeom>
          <a:noFill/>
        </p:spPr>
        <p:txBody>
          <a:bodyPr bIns="27000" anchor="b">
            <a:normAutofit fontScale="975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spc="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yacc</a:t>
            </a:r>
            <a:r>
              <a:rPr lang="zh-CN" altLang="en-US" sz="2400" b="1" spc="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更改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1">
            <a:extLst>
              <a:ext uri="{FF2B5EF4-FFF2-40B4-BE49-F238E27FC236}">
                <a16:creationId xmlns:a16="http://schemas.microsoft.com/office/drawing/2014/main" id="{458D7E5C-6B76-E75B-7768-7187D42514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49413" y="1150938"/>
            <a:ext cx="5845175" cy="619125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 noProof="1">
                <a:solidFill>
                  <a:schemeClr val="tx1">
                    <a:lumMod val="75000"/>
                    <a:lumOff val="25000"/>
                  </a:schemeClr>
                </a:solidFill>
                <a:cs typeface="Poppins SemiBold" pitchFamily="2" charset="0"/>
                <a:sym typeface="Arial" panose="020B0604020202020204" pitchFamily="34" charset="0"/>
              </a:rPr>
              <a:t>实现功能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A7BB60DE-8479-74A0-C783-01437D7710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1547813" y="1844675"/>
            <a:ext cx="6051550" cy="4059238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spc="3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80" name="文本框 2">
            <a:extLst>
              <a:ext uri="{FF2B5EF4-FFF2-40B4-BE49-F238E27FC236}">
                <a16:creationId xmlns:a16="http://schemas.microsoft.com/office/drawing/2014/main" id="{FBDAACD9-EEB9-7037-6A69-BB0F3E8F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198688"/>
            <a:ext cx="56419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实验要求的六项扩展全部完成：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数组，支持最高八维的数组定义，赋值和取值；</a:t>
            </a:r>
          </a:p>
          <a:p>
            <a:pPr lvl="1"/>
            <a:r>
              <a:rPr lang="en-US" altLang="zh-CN" dirty="0"/>
              <a:t>2.print</a:t>
            </a:r>
            <a:r>
              <a:rPr lang="zh-CN" altLang="en-US" dirty="0"/>
              <a:t>函数，除了实验要求外，还可以将表达式作</a:t>
            </a:r>
            <a:r>
              <a:rPr lang="en-US" altLang="zh-CN" dirty="0"/>
              <a:t>	</a:t>
            </a:r>
            <a:r>
              <a:rPr lang="zh-CN" altLang="en-US" dirty="0"/>
              <a:t>为参数使用；</a:t>
            </a:r>
          </a:p>
          <a:p>
            <a:pPr lvl="1"/>
            <a:r>
              <a:rPr lang="en-US" altLang="zh-CN" dirty="0"/>
              <a:t>3.for</a:t>
            </a:r>
            <a:r>
              <a:rPr lang="zh-CN" altLang="en-US" dirty="0"/>
              <a:t>循环，除实验要求外，</a:t>
            </a:r>
            <a:r>
              <a:rPr lang="en-US" altLang="zh-CN" dirty="0"/>
              <a:t>low</a:t>
            </a:r>
            <a:r>
              <a:rPr lang="zh-CN" altLang="en-US" dirty="0"/>
              <a:t>和</a:t>
            </a:r>
            <a:r>
              <a:rPr lang="en-US" altLang="zh-CN" dirty="0"/>
              <a:t>high</a:t>
            </a:r>
            <a:r>
              <a:rPr lang="zh-CN" altLang="en-US" dirty="0"/>
              <a:t>以及</a:t>
            </a:r>
            <a:r>
              <a:rPr lang="en-US" altLang="zh-CN" dirty="0"/>
              <a:t>step</a:t>
            </a:r>
            <a:r>
              <a:rPr lang="zh-CN" altLang="en-US" dirty="0"/>
              <a:t>可</a:t>
            </a:r>
            <a:r>
              <a:rPr lang="en-US" altLang="zh-CN" dirty="0"/>
              <a:t>    	</a:t>
            </a:r>
            <a:r>
              <a:rPr lang="zh-CN" altLang="en-US" dirty="0"/>
              <a:t>以使用表达式，在运行时判断比较方向；</a:t>
            </a:r>
          </a:p>
          <a:p>
            <a:pPr lvl="1"/>
            <a:r>
              <a:rPr lang="en-US" altLang="zh-CN" dirty="0"/>
              <a:t>4.else</a:t>
            </a:r>
            <a:r>
              <a:rPr lang="zh-CN" altLang="en-US" dirty="0"/>
              <a:t>子句；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赋值表达式，直接更改了原表达式分析函数</a:t>
            </a:r>
          </a:p>
          <a:p>
            <a:pPr lvl="1"/>
            <a:r>
              <a:rPr lang="en-US" altLang="zh-CN" dirty="0"/>
              <a:t>6.setjmp</a:t>
            </a:r>
            <a:r>
              <a:rPr lang="zh-CN" altLang="en-US" dirty="0"/>
              <a:t>和</a:t>
            </a:r>
            <a:r>
              <a:rPr lang="en-US" altLang="zh-CN" dirty="0"/>
              <a:t>longjmp</a:t>
            </a:r>
            <a:r>
              <a:rPr lang="zh-CN" altLang="en-US" dirty="0"/>
              <a:t>，其中</a:t>
            </a:r>
            <a:r>
              <a:rPr lang="en-US" altLang="zh-CN" dirty="0"/>
              <a:t>setjmp</a:t>
            </a:r>
            <a:r>
              <a:rPr lang="zh-CN" altLang="en-US" dirty="0"/>
              <a:t>可以作为一个</a:t>
            </a:r>
            <a:r>
              <a:rPr lang="en-US" altLang="zh-CN" dirty="0"/>
              <a:t>	factor</a:t>
            </a:r>
            <a:r>
              <a:rPr lang="zh-CN" altLang="en-US" dirty="0"/>
              <a:t>参与表达式运算。</a:t>
            </a:r>
          </a:p>
          <a:p>
            <a:r>
              <a:rPr lang="zh-CN" altLang="en-US" dirty="0"/>
              <a:t>针对扩展部分，增加了</a:t>
            </a:r>
            <a:r>
              <a:rPr lang="en-US" altLang="zh-CN" dirty="0"/>
              <a:t>10</a:t>
            </a:r>
            <a:r>
              <a:rPr lang="zh-CN" altLang="en-US" dirty="0"/>
              <a:t>个错误类型</a:t>
            </a:r>
          </a:p>
          <a:p>
            <a:r>
              <a:rPr lang="zh-CN" altLang="en-US" dirty="0"/>
              <a:t>将原文件分为多个文件，使其更加模块化</a:t>
            </a:r>
            <a:endParaRPr lang="en-US" altLang="zh-CN" dirty="0"/>
          </a:p>
          <a:p>
            <a:r>
              <a:rPr lang="zh-CN" altLang="en-US" dirty="0"/>
              <a:t>提供了完善的、更新后的文法 </a:t>
            </a:r>
            <a:r>
              <a:rPr lang="en-US" altLang="zh-CN" dirty="0"/>
              <a:t>grammar.txt</a:t>
            </a:r>
          </a:p>
          <a:p>
            <a:r>
              <a:rPr lang="zh-CN" altLang="en-US" dirty="0"/>
              <a:t>提供了</a:t>
            </a:r>
            <a:r>
              <a:rPr lang="en-US" altLang="zh-CN" dirty="0"/>
              <a:t>8</a:t>
            </a:r>
            <a:r>
              <a:rPr lang="zh-CN" altLang="en-US" dirty="0"/>
              <a:t>个简要的测试程序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C9EEA01-38CD-D293-2208-EC8181FB99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33725" y="2697163"/>
            <a:ext cx="1166813" cy="146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87043C-95BE-49FC-B044-EA89AB79E5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33725" y="2697163"/>
            <a:ext cx="1166813" cy="146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86" name="Isosceles">
            <a:extLst>
              <a:ext uri="{FF2B5EF4-FFF2-40B4-BE49-F238E27FC236}">
                <a16:creationId xmlns:a16="http://schemas.microsoft.com/office/drawing/2014/main" id="{22978AB9-4471-E152-25B9-1C74625DE0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33725" y="2697163"/>
            <a:ext cx="1166813" cy="438150"/>
          </a:xfrm>
          <a:custGeom>
            <a:avLst/>
            <a:gdLst>
              <a:gd name="connsiteX0" fmla="*/ 0 w 1556439"/>
              <a:gd name="connsiteY0" fmla="*/ 0 h 583659"/>
              <a:gd name="connsiteX1" fmla="*/ 1556439 w 1556439"/>
              <a:gd name="connsiteY1" fmla="*/ 1 h 583659"/>
              <a:gd name="connsiteX2" fmla="*/ 778219 w 1556439"/>
              <a:gd name="connsiteY2" fmla="*/ 583659 h 58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439" h="583659">
                <a:moveTo>
                  <a:pt x="0" y="0"/>
                </a:moveTo>
                <a:lnTo>
                  <a:pt x="1556439" y="1"/>
                </a:lnTo>
                <a:lnTo>
                  <a:pt x="778219" y="5836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14B37C-6164-4F41-6732-64E9F2335C3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960688" y="2843213"/>
            <a:ext cx="1514475" cy="215741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<a:extLst>
              <a:ext uri="{FF2B5EF4-FFF2-40B4-BE49-F238E27FC236}">
                <a16:creationId xmlns:a16="http://schemas.microsoft.com/office/drawing/2014/main" id="{2625ACA9-02C6-98B2-279F-EF0D77CA34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3459163" y="2663825"/>
            <a:ext cx="520700" cy="407988"/>
          </a:xfrm>
          <a:prstGeom prst="rect">
            <a:avLst/>
          </a:prstGeom>
          <a:noFill/>
        </p:spPr>
        <p:txBody>
          <a:bodyPr anchor="ctr">
            <a:normAutofit fontScale="87500"/>
          </a:bodyPr>
          <a:lstStyle/>
          <a:p>
            <a:pPr algn="ctr"/>
            <a:r>
              <a:rPr lang="en-US" sz="2100" b="1" spc="300" noProof="1">
                <a:solidFill>
                  <a:schemeClr val="bg1"/>
                </a:solidFill>
                <a:ea typeface="微软雅黑" panose="020B0503020204020204" charset="-122"/>
                <a:cs typeface="Montserrat Black"/>
              </a:rPr>
              <a:t>01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7D208462-7D38-806A-93F4-EBCDEBD408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2960688" y="3657600"/>
            <a:ext cx="1512887" cy="1071563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spc="150" noProof="1">
                <a:ea typeface="微软雅黑" panose="020B0503020204020204" charset="-122"/>
              </a:rPr>
              <a:t>为实现要求增加了关键字："for", "print", "else", "setjmp", "longjmp"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E337165F-94DA-D182-6F43-32E6670FB9D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2955925" y="3298825"/>
            <a:ext cx="1524000" cy="3429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增加关键字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18F0D16-271E-94B8-D480-60EC432C113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43463" y="2697163"/>
            <a:ext cx="1166812" cy="146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10F3DB7-8BA9-B8C2-87D2-6FBCEE1E75B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43463" y="2697163"/>
            <a:ext cx="1166812" cy="146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0" name="Isosceles">
            <a:extLst>
              <a:ext uri="{FF2B5EF4-FFF2-40B4-BE49-F238E27FC236}">
                <a16:creationId xmlns:a16="http://schemas.microsoft.com/office/drawing/2014/main" id="{F8C5CCD5-37B4-810E-FAFE-A444A8134E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843463" y="2697163"/>
            <a:ext cx="1166812" cy="438150"/>
          </a:xfrm>
          <a:custGeom>
            <a:avLst/>
            <a:gdLst>
              <a:gd name="connsiteX0" fmla="*/ 0 w 1556439"/>
              <a:gd name="connsiteY0" fmla="*/ 0 h 583659"/>
              <a:gd name="connsiteX1" fmla="*/ 1556439 w 1556439"/>
              <a:gd name="connsiteY1" fmla="*/ 1 h 583659"/>
              <a:gd name="connsiteX2" fmla="*/ 778219 w 1556439"/>
              <a:gd name="connsiteY2" fmla="*/ 583659 h 58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439" h="583659">
                <a:moveTo>
                  <a:pt x="0" y="0"/>
                </a:moveTo>
                <a:lnTo>
                  <a:pt x="1556439" y="1"/>
                </a:lnTo>
                <a:lnTo>
                  <a:pt x="778219" y="5836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994C0FC-D15B-3CBB-995D-404EB4D0FA3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70425" y="2843213"/>
            <a:ext cx="1512888" cy="2157412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9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>
            <a:extLst>
              <a:ext uri="{FF2B5EF4-FFF2-40B4-BE49-F238E27FC236}">
                <a16:creationId xmlns:a16="http://schemas.microsoft.com/office/drawing/2014/main" id="{F56F71C7-6601-49C2-9EEB-EBD69FFA942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 flipH="1">
            <a:off x="5168900" y="2663825"/>
            <a:ext cx="519113" cy="407988"/>
          </a:xfrm>
          <a:prstGeom prst="rect">
            <a:avLst/>
          </a:prstGeom>
          <a:noFill/>
        </p:spPr>
        <p:txBody>
          <a:bodyPr anchor="ctr">
            <a:normAutofit fontScale="87500"/>
          </a:bodyPr>
          <a:lstStyle/>
          <a:p>
            <a:pPr algn="ctr"/>
            <a:r>
              <a:rPr lang="en-US" sz="2100" b="1" spc="300" noProof="1">
                <a:solidFill>
                  <a:schemeClr val="bg1"/>
                </a:solidFill>
                <a:ea typeface="微软雅黑" panose="020B0503020204020204" charset="-122"/>
                <a:cs typeface="Montserrat Black"/>
              </a:rPr>
              <a:t>02</a:t>
            </a:r>
          </a:p>
        </p:txBody>
      </p:sp>
      <p:sp>
        <p:nvSpPr>
          <p:cNvPr id="94" name="TextBox 21">
            <a:extLst>
              <a:ext uri="{FF2B5EF4-FFF2-40B4-BE49-F238E27FC236}">
                <a16:creationId xmlns:a16="http://schemas.microsoft.com/office/drawing/2014/main" id="{365B18BD-8FBA-DD86-6BF1-1FD98219CDC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 flipH="1">
            <a:off x="4668838" y="3657600"/>
            <a:ext cx="1514475" cy="1071563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spc="150" noProof="1">
                <a:ea typeface="微软雅黑" panose="020B0503020204020204" charset="-122"/>
              </a:rPr>
              <a:t>为实现要求增加操作符：'[', ']', ':'</a:t>
            </a:r>
          </a:p>
        </p:txBody>
      </p:sp>
      <p:sp>
        <p:nvSpPr>
          <p:cNvPr id="95" name="Rectangle 29">
            <a:extLst>
              <a:ext uri="{FF2B5EF4-FFF2-40B4-BE49-F238E27FC236}">
                <a16:creationId xmlns:a16="http://schemas.microsoft.com/office/drawing/2014/main" id="{45B83965-0760-B521-AB8B-460636868B4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4665663" y="3298825"/>
            <a:ext cx="1524000" cy="3429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spc="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增加操作符</a:t>
            </a:r>
          </a:p>
        </p:txBody>
      </p:sp>
      <p:sp>
        <p:nvSpPr>
          <p:cNvPr id="120" name="标题1">
            <a:extLst>
              <a:ext uri="{FF2B5EF4-FFF2-40B4-BE49-F238E27FC236}">
                <a16:creationId xmlns:a16="http://schemas.microsoft.com/office/drawing/2014/main" id="{D0DD9D90-37D4-D1FB-B027-22BC2020C00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649413" y="1150938"/>
            <a:ext cx="5845175" cy="619125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3000" b="1" spc="300" noProof="1">
                <a:solidFill>
                  <a:schemeClr val="tx1">
                    <a:lumMod val="75000"/>
                    <a:lumOff val="25000"/>
                  </a:schemeClr>
                </a:solidFill>
                <a:cs typeface="Poppins SemiBold" pitchFamily="2" charset="0"/>
                <a:sym typeface="Arial" panose="020B0604020202020204" pitchFamily="34" charset="0"/>
              </a:rPr>
              <a:t>词法更改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>
            <a:extLst>
              <a:ext uri="{FF2B5EF4-FFF2-40B4-BE49-F238E27FC236}">
                <a16:creationId xmlns:a16="http://schemas.microsoft.com/office/drawing/2014/main" id="{4D73E711-F8C4-AB9A-46DE-E821DD71F42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47825"/>
            <a:ext cx="288607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形 1">
            <a:extLst>
              <a:ext uri="{FF2B5EF4-FFF2-40B4-BE49-F238E27FC236}">
                <a16:creationId xmlns:a16="http://schemas.microsoft.com/office/drawing/2014/main" id="{9976E0DD-C157-6125-A35F-7C038A6758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7200" y="1314450"/>
            <a:ext cx="171450" cy="332899"/>
          </a:xfrm>
          <a:prstGeom prst="rect">
            <a:avLst/>
          </a:prstGeom>
        </p:spPr>
      </p:pic>
      <p:pic>
        <p:nvPicPr>
          <p:cNvPr id="23" name="图形 2">
            <a:extLst>
              <a:ext uri="{FF2B5EF4-FFF2-40B4-BE49-F238E27FC236}">
                <a16:creationId xmlns:a16="http://schemas.microsoft.com/office/drawing/2014/main" id="{58555332-E894-7AC2-822E-37052903BB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368" y="1314450"/>
            <a:ext cx="171450" cy="332899"/>
          </a:xfrm>
          <a:prstGeom prst="rect">
            <a:avLst/>
          </a:prstGeom>
        </p:spPr>
      </p:pic>
      <p:pic>
        <p:nvPicPr>
          <p:cNvPr id="25" name="图形 3">
            <a:extLst>
              <a:ext uri="{FF2B5EF4-FFF2-40B4-BE49-F238E27FC236}">
                <a16:creationId xmlns:a16="http://schemas.microsoft.com/office/drawing/2014/main" id="{6D0B24FC-B457-C015-D2A4-0DAD0D1185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884768" y="5200174"/>
            <a:ext cx="171450" cy="332896"/>
          </a:xfrm>
          <a:prstGeom prst="rect">
            <a:avLst/>
          </a:prstGeom>
        </p:spPr>
      </p:pic>
      <p:pic>
        <p:nvPicPr>
          <p:cNvPr id="26" name="图形 4">
            <a:extLst>
              <a:ext uri="{FF2B5EF4-FFF2-40B4-BE49-F238E27FC236}">
                <a16:creationId xmlns:a16="http://schemas.microsoft.com/office/drawing/2014/main" id="{9C3045CF-57CE-4269-BA05-607D8CC741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3657600" y="5200174"/>
            <a:ext cx="171450" cy="3328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745AE6-9DD0-EF97-F80E-404BBC91033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0100" y="2800350"/>
            <a:ext cx="2857500" cy="1143000"/>
          </a:xfrm>
          <a:prstGeom prst="rect">
            <a:avLst/>
          </a:prstGeom>
          <a:noFill/>
        </p:spPr>
        <p:txBody>
          <a:bodyPr lIns="47625" tIns="19050" rIns="47625" bIns="19050" anchor="ctr">
            <a:normAutofit/>
          </a:bodyPr>
          <a:lstStyle/>
          <a:p>
            <a:r>
              <a:rPr lang="zh-CN" altLang="zh-CN" sz="33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数组实现</a:t>
            </a:r>
          </a:p>
        </p:txBody>
      </p:sp>
      <p:sp>
        <p:nvSpPr>
          <p:cNvPr id="26632" name="文本框 2">
            <a:extLst>
              <a:ext uri="{FF2B5EF4-FFF2-40B4-BE49-F238E27FC236}">
                <a16:creationId xmlns:a16="http://schemas.microsoft.com/office/drawing/2014/main" id="{6A3A00E5-D3FF-C904-AE11-18110F4087B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56063" y="0"/>
            <a:ext cx="5087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更改</a:t>
            </a:r>
            <a:r>
              <a:rPr lang="en-US" altLang="zh-CN" dirty="0" err="1"/>
              <a:t>comtab</a:t>
            </a:r>
            <a:r>
              <a:rPr lang="zh-CN" altLang="en-US" dirty="0"/>
              <a:t>和</a:t>
            </a:r>
            <a:r>
              <a:rPr lang="en-US" altLang="zh-CN" dirty="0"/>
              <a:t>mask</a:t>
            </a:r>
            <a:r>
              <a:rPr lang="zh-CN" altLang="en-US" dirty="0"/>
              <a:t>结构体，新增变量dimension[8]，用于存储数组变量各个维度长度，例如，定义数组</a:t>
            </a:r>
            <a:r>
              <a:rPr lang="en-US" altLang="zh-CN" dirty="0"/>
              <a:t>var a[2][3][4],</a:t>
            </a:r>
            <a:r>
              <a:rPr lang="zh-CN" altLang="en-US" dirty="0"/>
              <a:t>则对应</a:t>
            </a:r>
            <a:r>
              <a:rPr lang="en-US" altLang="zh-CN" dirty="0"/>
              <a:t>dimension[8]={2,3,4,0,0,0,0,0}</a:t>
            </a:r>
          </a:p>
          <a:p>
            <a:r>
              <a:rPr lang="zh-CN" altLang="en-US" dirty="0"/>
              <a:t>新增函数dim_declaration，在</a:t>
            </a:r>
            <a:r>
              <a:rPr lang="en-US" altLang="zh-CN" dirty="0" err="1"/>
              <a:t>var_declaration</a:t>
            </a:r>
            <a:r>
              <a:rPr lang="zh-CN" altLang="en-US" dirty="0"/>
              <a:t>函数中遇到数组变量时调用，在表中注册数组元素</a:t>
            </a:r>
          </a:p>
          <a:p>
            <a:r>
              <a:rPr lang="zh-CN" altLang="en-US" dirty="0"/>
              <a:t>新增函数</a:t>
            </a:r>
            <a:r>
              <a:rPr lang="en-US" altLang="zh-CN" dirty="0" err="1"/>
              <a:t>dim_position</a:t>
            </a:r>
            <a:r>
              <a:rPr lang="zh-CN" altLang="en-US" dirty="0"/>
              <a:t>，通过递归方式分析数组元素后的位置信息，将偏移量置于栈顶（类似于</a:t>
            </a:r>
            <a:r>
              <a:rPr lang="en-US" altLang="zh-CN" dirty="0"/>
              <a:t>expression</a:t>
            </a:r>
            <a:r>
              <a:rPr lang="zh-CN" altLang="en-US" dirty="0"/>
              <a:t>函数）</a:t>
            </a:r>
          </a:p>
          <a:p>
            <a:r>
              <a:rPr lang="zh-CN" altLang="en-US" dirty="0"/>
              <a:t>新增汇编指令</a:t>
            </a:r>
            <a:r>
              <a:rPr lang="en-US" altLang="zh-CN" dirty="0"/>
              <a:t>STOA</a:t>
            </a:r>
            <a:r>
              <a:rPr lang="zh-CN" altLang="en-US" dirty="0"/>
              <a:t>，实现间接写入，用于数组赋值执行</a:t>
            </a:r>
          </a:p>
          <a:p>
            <a:r>
              <a:rPr lang="zh-CN" altLang="en-US" dirty="0"/>
              <a:t>新增汇编指令</a:t>
            </a:r>
            <a:r>
              <a:rPr lang="en-US" altLang="zh-CN" dirty="0"/>
              <a:t>LODA</a:t>
            </a:r>
            <a:r>
              <a:rPr lang="zh-CN" altLang="en-US" dirty="0"/>
              <a:t>，实现间接读取，用于数组取值</a:t>
            </a:r>
          </a:p>
          <a:p>
            <a:r>
              <a:rPr lang="zh-CN" altLang="en-US" dirty="0"/>
              <a:t>文法变化：</a:t>
            </a:r>
          </a:p>
          <a:p>
            <a:r>
              <a:rPr lang="en-US" altLang="zh-CN" dirty="0" err="1"/>
              <a:t>var_definition</a:t>
            </a:r>
            <a:r>
              <a:rPr lang="en-US" altLang="zh-CN" dirty="0"/>
              <a:t> -&gt; *identifier*  {‘[’ *number* ‘]’} </a:t>
            </a:r>
          </a:p>
          <a:p>
            <a:r>
              <a:rPr lang="en-US" altLang="zh-CN" dirty="0"/>
              <a:t>factor-&gt; *identifier*  {‘[’ expression ‘]’}</a:t>
            </a:r>
          </a:p>
          <a:p>
            <a:r>
              <a:rPr lang="en-US" altLang="zh-CN" dirty="0"/>
              <a:t>statement-&gt;</a:t>
            </a:r>
          </a:p>
          <a:p>
            <a:r>
              <a:rPr lang="en-US" altLang="zh-CN" dirty="0"/>
              <a:t>*identifier* {'[' expression ']'} ':=' expression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9">
            <a:extLst>
              <a:ext uri="{FF2B5EF4-FFF2-40B4-BE49-F238E27FC236}">
                <a16:creationId xmlns:a16="http://schemas.microsoft.com/office/drawing/2014/main" id="{36D47C19-BEE1-E2ED-331B-18936101FF1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0250"/>
            <a:ext cx="2286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4">
            <a:extLst>
              <a:ext uri="{FF2B5EF4-FFF2-40B4-BE49-F238E27FC236}">
                <a16:creationId xmlns:a16="http://schemas.microsoft.com/office/drawing/2014/main" id="{EA1E6E1C-9A51-B72C-5F2D-702048FFA5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3000" y="1771650"/>
            <a:ext cx="2286000" cy="3086100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1350" noProof="1"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AFE9BAC2-BE9D-1782-ABFD-3569551689D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7200" y="2343150"/>
            <a:ext cx="1600200" cy="57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latin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5BE902-D2F0-0C30-6D9D-7FC86932ADF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7200" y="2343150"/>
            <a:ext cx="1600200" cy="571500"/>
          </a:xfrm>
          <a:prstGeom prst="rect">
            <a:avLst/>
          </a:prstGeom>
          <a:noFill/>
        </p:spPr>
        <p:txBody>
          <a:bodyPr lIns="47625" tIns="19050" rIns="47625" bIns="19050" anchor="ctr">
            <a:normAutofit/>
          </a:bodyPr>
          <a:lstStyle/>
          <a:p>
            <a:pPr algn="ctr"/>
            <a:r>
              <a:rPr lang="en-US" altLang="zh-CN" sz="21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print</a:t>
            </a:r>
            <a:r>
              <a:rPr lang="zh-CN" altLang="en-US" sz="21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sp>
        <p:nvSpPr>
          <p:cNvPr id="27654" name="文本框 1">
            <a:extLst>
              <a:ext uri="{FF2B5EF4-FFF2-40B4-BE49-F238E27FC236}">
                <a16:creationId xmlns:a16="http://schemas.microsoft.com/office/drawing/2014/main" id="{ABCA3C93-7D8B-ED2A-935E-3B92AD14422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56063" y="0"/>
            <a:ext cx="5087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r>
              <a:rPr lang="zh-CN" altLang="zh-CN" dirty="0"/>
              <a:t>新增汇编指令</a:t>
            </a:r>
            <a:r>
              <a:rPr lang="en-US" altLang="zh-CN" dirty="0"/>
              <a:t>PRT</a:t>
            </a:r>
            <a:r>
              <a:rPr lang="zh-CN" altLang="en-US" dirty="0"/>
              <a:t>，</a:t>
            </a:r>
            <a:r>
              <a:rPr lang="en-US" altLang="zh-CN" dirty="0" err="1"/>
              <a:t>i.l</a:t>
            </a:r>
            <a:r>
              <a:rPr lang="en-US" altLang="zh-CN" dirty="0"/>
              <a:t>=255</a:t>
            </a:r>
            <a:r>
              <a:rPr lang="zh-CN" altLang="en-US" dirty="0"/>
              <a:t>时输出回车，否则输出当前栈顶值。文法变化：</a:t>
            </a:r>
          </a:p>
          <a:p>
            <a:r>
              <a:rPr lang="en-US" altLang="zh-CN" dirty="0">
                <a:sym typeface="微软雅黑" panose="020B0503020204020204" pitchFamily="34" charset="-122"/>
              </a:rPr>
              <a:t>statement-&gt;</a:t>
            </a:r>
          </a:p>
          <a:p>
            <a:r>
              <a:rPr lang="en-US" altLang="zh-CN" dirty="0">
                <a:sym typeface="微软雅黑" panose="020B0503020204020204" pitchFamily="34" charset="-122"/>
              </a:rPr>
              <a:t>'print' '(' [ expression { , expression } ] ')’ </a:t>
            </a:r>
          </a:p>
          <a:p>
            <a:endParaRPr lang="en-US" altLang="zh-CN" dirty="0">
              <a:sym typeface="微软雅黑" panose="020B0503020204020204" pitchFamily="34" charset="-122"/>
            </a:endParaRPr>
          </a:p>
          <a:p>
            <a:r>
              <a:rPr lang="en-US" altLang="zh-CN" dirty="0"/>
              <a:t>print </a:t>
            </a:r>
            <a:r>
              <a:rPr lang="zh-CN" altLang="en-US" dirty="0"/>
              <a:t>函数在相邻的两个参数之间输出一个空格，在每一次调用之后输出一个回车。</a:t>
            </a:r>
            <a:endParaRPr lang="zh-CN" altLang="zh-CN" dirty="0"/>
          </a:p>
          <a:p>
            <a:r>
              <a:rPr lang="en-US" altLang="zh-CN" dirty="0">
                <a:sym typeface="微软雅黑" panose="020B0503020204020204" pitchFamily="34" charset="-122"/>
              </a:rPr>
              <a:t> 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>
            <a:extLst>
              <a:ext uri="{FF2B5EF4-FFF2-40B4-BE49-F238E27FC236}">
                <a16:creationId xmlns:a16="http://schemas.microsoft.com/office/drawing/2014/main" id="{7B7B250E-1CBC-0D4A-DEC8-BDABE0525F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7200" y="2000250"/>
            <a:ext cx="4800600" cy="354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5" name="直角三角形 2">
            <a:extLst>
              <a:ext uri="{FF2B5EF4-FFF2-40B4-BE49-F238E27FC236}">
                <a16:creationId xmlns:a16="http://schemas.microsoft.com/office/drawing/2014/main" id="{248F488D-90FB-192B-961A-11B208C845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686300" y="4972050"/>
            <a:ext cx="571500" cy="5715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6" name="直角三角形 1">
            <a:extLst>
              <a:ext uri="{FF2B5EF4-FFF2-40B4-BE49-F238E27FC236}">
                <a16:creationId xmlns:a16="http://schemas.microsoft.com/office/drawing/2014/main" id="{13B86A88-F1A0-35D1-E028-409F1F316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457200" y="2000250"/>
            <a:ext cx="571500" cy="571500"/>
          </a:xfrm>
          <a:prstGeom prst="rtTriangle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0F0E6-4E9B-A588-57EF-780FCE7EE7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57200" y="1314450"/>
            <a:ext cx="8229600" cy="457200"/>
          </a:xfrm>
          <a:prstGeom prst="rect">
            <a:avLst/>
          </a:prstGeom>
          <a:noFill/>
        </p:spPr>
        <p:txBody>
          <a:bodyPr lIns="47625" tIns="19050" rIns="47625" bIns="19050" anchor="b">
            <a:normAutofit/>
          </a:bodyPr>
          <a:lstStyle/>
          <a:p>
            <a:r>
              <a:rPr lang="en-US" altLang="zh-CN" sz="24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348ECEBC-D569-5AAC-3DD3-F2904E54E38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64150" y="1162050"/>
            <a:ext cx="3422650" cy="42767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新增汇编指令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LIFT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，作用为将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stack[top-i.a]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的值置于栈顶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文法变化：</a:t>
            </a:r>
            <a:endParaRPr altLang="zh-CN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statement-&gt;</a:t>
            </a:r>
            <a:endParaRPr lang="zh-CN" altLang="en-US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'for' '(' 'var' *identifier* ':' '(' expression ',' expression [ ',' expression ] ')' ')' statement</a:t>
            </a:r>
          </a:p>
        </p:txBody>
      </p:sp>
      <p:pic>
        <p:nvPicPr>
          <p:cNvPr id="28679" name="图片 9">
            <a:extLst>
              <a:ext uri="{FF2B5EF4-FFF2-40B4-BE49-F238E27FC236}">
                <a16:creationId xmlns:a16="http://schemas.microsoft.com/office/drawing/2014/main" id="{9F71C5EB-5083-4131-3408-0EDF746B22B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28850"/>
            <a:ext cx="4343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C20D6C-230B-6072-591F-1C18C59BC9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200" y="1314450"/>
            <a:ext cx="8229600" cy="514350"/>
          </a:xfrm>
          <a:prstGeom prst="rect">
            <a:avLst/>
          </a:prstGeom>
          <a:noFill/>
        </p:spPr>
        <p:txBody>
          <a:bodyPr lIns="47625" tIns="19050" rIns="47625" bIns="19050">
            <a:normAutofit/>
          </a:bodyPr>
          <a:lstStyle/>
          <a:p>
            <a:pPr algn="ctr"/>
            <a:r>
              <a:rPr lang="en-US" altLang="zh-CN" sz="27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else</a:t>
            </a:r>
            <a:r>
              <a:rPr lang="zh-CN" altLang="en-US" sz="27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子句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D95AF6C9-DCF7-48F6-E9EB-CB2027C246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71700" y="2457450"/>
            <a:ext cx="4962525" cy="26289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的文法分析生成的汇编语句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JPC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回填值更改为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else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子句开始前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文法变化： </a:t>
            </a: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statement-&gt;</a:t>
            </a:r>
            <a:endParaRPr lang="zh-CN" altLang="en-US" sz="150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'if' condition 'then' statement 'else'</a:t>
            </a:r>
            <a:r>
              <a:rPr altLang="zh-CN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statement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A47015CF-ACE9-2DBF-D5F6-BF83FB409F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43100" y="2228850"/>
            <a:ext cx="5257800" cy="30861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zh-CN" sz="1350" noProof="1">
              <a:latin typeface="微软雅黑" panose="020B0503020204020204" charset="-122"/>
              <a:sym typeface="+mn-ea"/>
            </a:endParaRPr>
          </a:p>
        </p:txBody>
      </p:sp>
      <p:sp>
        <p:nvSpPr>
          <p:cNvPr id="6" name="矩形 12">
            <a:extLst>
              <a:ext uri="{FF2B5EF4-FFF2-40B4-BE49-F238E27FC236}">
                <a16:creationId xmlns:a16="http://schemas.microsoft.com/office/drawing/2014/main" id="{A9F53E21-A13B-6563-79FD-8311053568F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72300" y="2686050"/>
            <a:ext cx="800100" cy="342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6CF4E2F7-5CB6-D6B4-BB5F-509BAAFE346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57300" y="4514850"/>
            <a:ext cx="914400" cy="3429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50EF3C6-69C5-9798-CCFF-9D1D218D6E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1500" y="1771650"/>
            <a:ext cx="4114800" cy="3305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47625" tIns="19050" rIns="47625" bIns="1905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由于赋值表达式为非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LL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）文法，无法在不读取</a:t>
            </a:r>
            <a:r>
              <a:rPr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':='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的情况下判明是否为赋值表达式，因此进入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expression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时，无论如何都将第一个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identifier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处理，若下一个记号不为</a:t>
            </a:r>
            <a:r>
              <a:rPr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':='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，则跳过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expression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文法分析的第一个</a:t>
            </a: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factor</a:t>
            </a: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，再进入非赋值表达式的分析</a:t>
            </a:r>
            <a:endParaRPr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lang="zh-CN" altLang="en-US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文法变化： </a:t>
            </a:r>
            <a:endParaRPr lang="zh-CN" altLang="en-US"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altLang="zh-CN"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expression-&gt;</a:t>
            </a:r>
            <a:endParaRPr lang="zh-CN" altLang="en-US"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r>
              <a:rPr sz="1350" spc="100" noProof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*identifier* ':=' expression</a:t>
            </a:r>
          </a:p>
          <a:p>
            <a:pPr fontAlgn="auto">
              <a:lnSpc>
                <a:spcPct val="130000"/>
              </a:lnSpc>
              <a:spcAft>
                <a:spcPts val="800"/>
              </a:spcAft>
            </a:pPr>
            <a:endParaRPr sz="1350" spc="100" noProof="1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AA4BF-A12A-D3D8-4403-1F78A9A86F5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2000250"/>
            <a:ext cx="114300" cy="28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latin typeface="微软雅黑" panose="020B0503020204020204" charset="-122"/>
            </a:endParaRPr>
          </a:p>
        </p:txBody>
      </p:sp>
      <p:pic>
        <p:nvPicPr>
          <p:cNvPr id="31748" name="图片 4">
            <a:extLst>
              <a:ext uri="{FF2B5EF4-FFF2-40B4-BE49-F238E27FC236}">
                <a16:creationId xmlns:a16="http://schemas.microsoft.com/office/drawing/2014/main" id="{1640D8A8-52B7-1897-6681-3DC7E1367B99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71650"/>
            <a:ext cx="33147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60EA0C-3D5D-C54D-6626-02A437F6134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795963" y="2997200"/>
            <a:ext cx="1600200" cy="571500"/>
          </a:xfrm>
          <a:prstGeom prst="rect">
            <a:avLst/>
          </a:prstGeom>
          <a:noFill/>
        </p:spPr>
        <p:txBody>
          <a:bodyPr lIns="47625" tIns="19050" rIns="47625" bIns="19050" anchor="ctr">
            <a:normAutofit/>
          </a:bodyPr>
          <a:lstStyle/>
          <a:p>
            <a:pPr algn="ctr"/>
            <a:r>
              <a:rPr lang="zh-CN" altLang="en-US" sz="2100" b="1" spc="160" noProof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赋值表达式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c1e4f2a-4f06-48f6-952b-3aeb7c068f26"/>
  <p:tag name="COMMONDATA" val="eyJoZGlkIjoiNmQ4NmY5ODIzNmViNzk3YjJhNDRhNTdiZjZkYWRlN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4"/>
  <p:tag name="KSO_WM_UNIT_ID" val="custom20218281_9*l_h_i*1_2_4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7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5"/>
  <p:tag name="KSO_WM_UNIT_ID" val="custom20218281_9*l_h_i*1_2_5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8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18281_9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2&quot;}"/>
  <p:tag name="KSO_WM_UNIT_TEXT_FILL_FORE_SCHEMECOLOR_INDEX" val="14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,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custom20218281_9*l_h_f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paras&quot;:[{&quot;type&quot;:&quot;pa&quot;,&quot;index&quot;:&quot;3&quot;}]}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18281_9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paras&quot;:[{&quot;type&quot;:&quot;pa&quot;,&quot;index&quot;:&quot;4&quot;}]}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9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DIAGRAM_GROUP_CODE" val="l1-2"/>
  <p:tag name="KSO_WM_UNIT_SPLIT_INFO" val="{&quot;paras&quot;:[{&quot;type&quot;:&quot;pa&quot;,&quot;index&quot;:&quot;5&quot;}]}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2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11*540"/>
  <p:tag name="KSO_WM_SLIDE_POSITION" val="48*0"/>
  <p:tag name="KSO_WM_TAG_VERSION" val="1.0"/>
  <p:tag name="KSO_WM_BEAUTIFY_FLAG" val="#wm#"/>
  <p:tag name="KSO_WM_TEMPLATE_CATEGORY" val="custom"/>
  <p:tag name="KSO_WM_TEMPLATE_INDEX" val="20218281"/>
  <p:tag name="KSO_WM_SLIDE_LAYOUT" val="a_d_i"/>
  <p:tag name="KSO_WM_SLIDE_LAYOUT_CNT" val="1_1_1"/>
  <p:tag name="KSO_WM_SLIDE_LAYOUT_INFO" val="{&quot;direction&quot;:1,&quot;id&quot;:&quot;2020-12-09T23:39:39&quot;,&quot;maxSize&quot;:{&quot;size1&quot;:48.700000000000003},&quot;minSize&quot;:{&quot;size1&quot;:48.700000000000003},&quot;normalSize&quot;:{&quot;size1&quot;:48.700000000000003},&quot;subLayout&quot;:[{&quot;id&quot;:&quot;2020-12-09T23:39:39&quot;,&quot;margin&quot;:{&quot;bottom&quot;:5.5029997825622559,&quot;left&quot;:2.9630000591278076,&quot;right&quot;:2.9630000591278076,&quot;top&quot;:5.5029997825622559},&quot;type&quot;:0},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2-09T23:39:39&quot;,&quot;margin&quot;:{&quot;bottom&quot;:2.5399999618530273,&quot;left&quot;:2.5659999847412109,&quot;right&quot;:2.5399999618530273,&quot;top&quot;:2.5399999618530273},&quot;type&quot;:0}],&quot;type&quot;:0}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36d539babe8ec16f203f1"/>
  <p:tag name="KSO_WM_CHIP_FILLPROP" val="[[{&quot;text_align&quot;:&quot;lm&quot;,&quot;text_direction&quot;:&quot;horizontal&quot;,&quot;support_big_font&quot;:true,&quot;fill_id&quot;:&quot;f9dfab74f94a4bb584c528b40b4cf250&quot;,&quot;fill_align&quot;:&quot;cm&quot;,&quot;chip_types&quot;:[&quot;text&quot;,&quot;header&quot;]},{&quot;text_align&quot;:&quot;lm&quot;,&quot;text_direction&quot;:&quot;horizontal&quot;,&quot;support_features&quot;:[&quot;collage&quot;,&quot;carousel&quot;],&quot;support_big_font&quot;:true,&quot;fill_id&quot;:&quot;e040e35873354f818e744026b452954f&quot;,&quot;fill_align&quot;:&quot;cm&quot;,&quot;chip_types&quot;:[&quot;diagram&quot;,&quot;text&quot;,&quot;picture&quot;,&quot;table&quot;,&quot;video&quot;]}]]"/>
  <p:tag name="KSO_WM_CHIP_DECFILLPROP" val="[]"/>
  <p:tag name="KSO_WM_CHIP_GROUPID" val="5f31095f9c36e2348c3ef645"/>
  <p:tag name="KSO_WM_SLIDE_BK_DARK_LIGHT" val="2"/>
  <p:tag name="KSO_WM_SLIDE_BACKGROUND_TYPE" val="leftRight"/>
  <p:tag name="KSO_WM_SLIDE_SUPPORT_FEATURE_TYPE" val="3"/>
  <p:tag name="KSO_WM_TEMPLATE_ASSEMBLE_XID" val="5fd0efbb1fa9d42129ddc3df"/>
  <p:tag name="KSO_WM_TEMPLATE_ASSEMBLE_GROUPID" val="5fd0efbb1fa9d42129ddc3df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67*106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9*d*1"/>
  <p:tag name="KSO_WM_TEMPLATE_CATEGORY" val="custom"/>
  <p:tag name="KSO_WM_TEMPLATE_INDEX" val="20218281"/>
  <p:tag name="KSO_WM_UNIT_LAYERLEVEL" val="1"/>
  <p:tag name="KSO_WM_TAG_VERSION" val="1.0"/>
  <p:tag name="KSO_WM_BEAUTIFY_FLAG" val=""/>
  <p:tag name="KSO_WM_UNIT_SPLIT_INFO" val="{&quot;type&quot;:&quot;d&quot;,&quot;index&quot;:&quot;1&quot;}"/>
  <p:tag name="KSO_WM_UNIT_PLACING_PICTURE_USER_VIEWPORT" val="{&quot;height&quot;:5816.250393700788,&quot;width&quot;:4545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2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9171e330b4d4b75a3109fe5326169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1&quot;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2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91dc453c7ec463cbbb76f2023c9ee6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2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18281_12*i*4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20087fc6dd54088a9239f66b371b2c7"/>
  <p:tag name="KSO_WM_UNIT_DECORATE_INFO" val="{&quot;ReferentInfo&quot;:{&quot;Id&quot;:&quot;slide&quot;,&quot;X&quot;:{&quot;Pos&quot;:1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3&quot;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18281_12*i*5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92f92e2eae74a15884aa942342f2c7e"/>
  <p:tag name="KSO_WM_UNIT_DECORATE_INFO" val="{&quot;ReferentInfo&quot;:{&quot;Id&quot;:&quot;slide&quot;,&quot;X&quot;:{&quot;Pos&quot;:1},&quot;Y&quot;:{&quot;Pos&quot;:2}},&quot;DecorateInfoX&quot;:{&quot;Pos&quot;:2,&quot;IsAbs&quot;:true},&quot;DecorateInfoY&quot;:{&quot;Pos&quot;:2,&quot;IsAbs&quot;:true},&quot;DecorateInfoW&quot;:{&quot;IsAbs&quot;:false},&quot;DecorateInfoH&quot;:{&quot;IsAbs&quot;:false},&quot;whChangeMode&quot;:1}"/>
  <p:tag name="KSO_WM_CHIP_GROUPID" val="5f31095f9c36e2348c3ef645"/>
  <p:tag name="KSO_WM_CHIP_XID" val="5fa36d539babe8ec16f203f1"/>
  <p:tag name="KSO_WM_TEMPLATE_ASSEMBLE_XID" val="5fd0efbb1fa9d42129ddc3df"/>
  <p:tag name="KSO_WM_TEMPLATE_ASSEMBLE_GROUPID" val="5fd0efbb1fa9d42129ddc3df"/>
  <p:tag name="KSO_WM_UNIT_SPLIT_INFO" val="{&quot;type&quot;:&quot;i&quot;,&quot;index&quot;:&quot;4&quot;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2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8a218fde5e5e484d914bdb52a56dfe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cm&quot;,&quot;fill_mode&quot;:&quot;full&quot;,&quot;sacle_strategy&quot;:&quot;smart&quot;}"/>
  <p:tag name="KSO_WM_ASSEMBLE_CHIP_INDEX" val="652ed1ff893041328db590bcf365ca75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d0efbb1fa9d42129ddc3df"/>
  <p:tag name="KSO_WM_TEMPLATE_ASSEMBLE_GROUPID" val="5fd0efbb1fa9d42129ddc3df"/>
  <p:tag name="KSO_WM_UNIT_SPLIT_INFO" val="{&quot;paras&quot;:[{&quot;type&quot;:&quot;pa&quot;,&quot;index&quot;:&quot;1&quot;}]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1"/>
  <p:tag name="KSO_WM_SLIDE_BACKGROUND" val="[&quot;general&quot;]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4bda7dc9151b23fac6b44"/>
  <p:tag name="KSO_WM_CHIP_FILLPROP" val="[[{&quot;text_align&quot;:&quot;cm&quot;,&quot;text_direction&quot;:&quot;horizontal&quot;,&quot;support_big_font&quot;:false,&quot;picture_toward&quot;:0,&quot;picture_dockside&quot;:[],&quot;fill_id&quot;:&quot;db9b454e5a7e4c30aff2c383f60b72f4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bb9992993f634d80937b01964792d6c6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62163830e234408ca8ab5335a2e779cd&quot;,&quot;fill_align&quot;:&quot;cm&quot;,&quot;chip_types&quot;:[&quot;diagram&quot;,&quot;pictext&quot;,&quot;text&quot;,&quot;picture&quot;,&quot;chart&quot;,&quot;table&quot;,&quot;video&quot;]}]]"/>
  <p:tag name="KSO_WM_SLIDE_ID" val="custom20218281_13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4*348"/>
  <p:tag name="KSO_WM_SLIDE_POSITION" val="48*95"/>
  <p:tag name="KSO_WM_TAG_VERSION" val="1.0"/>
  <p:tag name="KSO_WM_SLIDE_LAYOUT" val="a_d"/>
  <p:tag name="KSO_WM_SLIDE_LAYOUT_CNT" val="1_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2-09T17:52:07&quot;,&quot;maxSize&quot;:{&quot;size1&quot;:22.5},&quot;minSize&quot;:{&quot;size1&quot;:22.5},&quot;normalSize&quot;:{&quot;size1&quot;:22.5},&quot;subLayout&quot;:[{&quot;id&quot;:&quot;2020-12-09T17:52:07&quot;,&quot;margin&quot;:{&quot;bottom&quot;:6.7729997634887695,&quot;left&quot;:1.6929999589920044,&quot;right&quot;:1.0026547107633071e-15,&quot;top&quot;:5.5029997825622559},&quot;type&quot;:0},{&quot;id&quot;:&quot;2020-12-09T17:52:07&quot;,&quot;margin&quot;:{&quot;bottom&quot;:1.6929999589920044,&quot;left&quot;:8.4670000076293945,&quot;right&quot;:1.6929999589920044,&quot;top&quot;:1.6929999589920044},&quot;type&quot;:0}],&quot;type&quot;:0}"/>
  <p:tag name="KSO_WM_SLIDE_CAN_ADD_NAVIGATION" val="1"/>
  <p:tag name="KSO_WM_CHIP_DECFILLPROP" val="[]"/>
  <p:tag name="KSO_WM_CHIP_GROUPID" val="5ed745d3afe44fab1839bd0c"/>
  <p:tag name="KSO_WM_SLIDE_BK_DARK_LIGHT" val="2"/>
  <p:tag name="KSO_WM_SLIDE_BACKGROUND_TYPE" val="general"/>
  <p:tag name="KSO_WM_SLIDE_SUPPORT_FEATURE_TYPE" val="0"/>
  <p:tag name="KSO_WM_TEMPLATE_ASSEMBLE_XID" val="5fd09dae1fa9d42129dcae37"/>
  <p:tag name="KSO_WM_TEMPLATE_ASSEMBLE_GROUPID" val="5fd09dae1fa9d42129dcae3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8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3*d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d&quot;,&quot;index&quot;:&quot;1&quot;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3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80d8032d40e429dbaa3e0c6839895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d745d3afe44fab1839bd0c"/>
  <p:tag name="KSO_WM_CHIP_XID" val="5ed4bda7dc9151b23fac6b4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56"/>
  <p:tag name="KSO_WM_TEMPLATE_ASSEMBLE_XID" val="5fd09dae1fa9d42129dcae37"/>
  <p:tag name="KSO_WM_TEMPLATE_ASSEMBLE_GROUPID" val="5fd09dae1fa9d42129dcae37"/>
  <p:tag name="KSO_WM_UNIT_SPLIT_INFO" val="{&quot;type&quot;:&quot;i&quot;,&quot;index&quot;:&quot;1&quot;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3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_AREA_ID" val="298ba91dc103412981160caf655f2887"/>
  <p:tag name="KSO_WM_UNIT_SM_LIMIT_TYPE" val="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6d0f7dee86714058a3e2111ffaed677a&quot;,&quot;X&quot;:{&quot;Pos&quot;:0},&quot;Y&quot;:{&quot;Pos&quot;:0}},&quot;whChangeMode&quot;:0}"/>
  <p:tag name="KSO_WM_CHIP_GROUPID" val="5ed745d3afe44fab1839bd0c"/>
  <p:tag name="KSO_WM_CHIP_XID" val="5ed4bda7dc9151b23fac6b44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"/>
  <p:tag name="KSO_WM_TEMPLATE_ASSEMBLE_XID" val="5fd09dae1fa9d42129dcae37"/>
  <p:tag name="KSO_WM_TEMPLATE_ASSEMBLE_GROUPID" val="5fd09dae1fa9d42129dcae37"/>
  <p:tag name="KSO_WM_UNIT_SPLIT_INFO" val="{&quot;type&quot;:&quot;i&quot;,&quot;index&quot;:&quot;2&quot;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3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6d0f7dee86714058a3e2111ffaed67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898d82c2b514107b67852eeee373f58"/>
  <p:tag name="KSO_WM_UNIT_TEXT_FILL_FORE_SCHEMECOLOR_INDEX_BRIGHTNESS" val="0"/>
  <p:tag name="KSO_WM_UNIT_TEXT_FILL_FORE_SCHEMECOLOR_INDEX" val="13"/>
  <p:tag name="KSO_WM_UNIT_TEXT_FILL_TYPE" val="1"/>
  <p:tag name="KSO_WM_TEMPLATE_ASSEMBLE_XID" val="5fd09dae1fa9d42129dcae37"/>
  <p:tag name="KSO_WM_TEMPLATE_ASSEMBLE_GROUPID" val="5fd09dae1fa9d42129dcae37"/>
  <p:tag name="KSO_WM_UNIT_SPLIT_INFO" val="{&quot;paras&quot;:[{&quot;type&quot;:&quot;pa&quot;,&quot;index&quot;:&quot;1&quot;}]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7:52:00&quot;,&quot;maxSize&quot;:{&quot;size1&quot;:22.199999999999999},&quot;minSize&quot;:{&quot;size1&quot;:22.199999999999999},&quot;normalSize&quot;:{&quot;size1&quot;:22.199999999999999},&quot;subLayout&quot;:[{&quot;id&quot;:&quot;2020-12-09T17:52:00&quot;,&quot;margin&quot;:{&quot;bottom&quot;:0.84700000286102295,&quot;left&quot;:1.6929999589920044,&quot;right&quot;:1.6929999589920044,&quot;top&quot;:1.6929999589920044},&quot;type&quot;:0},{&quot;direction&quot;:1,&quot;id&quot;:&quot;2020-12-09T17:52:00&quot;,&quot;maxSize&quot;:{&quot;size1&quot;:66.299999999999997},&quot;minSize&quot;:{&quot;size1&quot;:57.5},&quot;normalSize&quot;:{&quot;size1&quot;:57.5},&quot;subLayout&quot;:[{&quot;id&quot;:&quot;2020-12-09T17:52:00&quot;,&quot;margin&quot;:{&quot;bottom&quot;:2.5399999618530273,&quot;left&quot;:2.5399999618530273,&quot;right&quot;:0.84700000286102295,&quot;top&quot;:0.84700000286102295},&quot;type&quot;:0},{&quot;id&quot;:&quot;2020-12-09T17:52:00&quot;,&quot;margin&quot;:{&quot;bottom&quot;:1.6929999589920044,&quot;left&quot;:1.2699999809265137,&quot;right&quot;:1.6929999589920044,&quot;top&quot;:0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1eac547edf80c4a5df192"/>
  <p:tag name="KSO_WM_SLIDE_CAN_ADD_NAVIGATION" val="1"/>
  <p:tag name="KSO_WM_SLIDE_ID" val="custom20218281_14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4"/>
  <p:tag name="KSO_WM_SLIDE_SIZE" val="864*444"/>
  <p:tag name="KSO_WM_SLIDE_POSITION" val="48*48"/>
  <p:tag name="KSO_WM_TAG_VERSION" val="1.0"/>
  <p:tag name="KSO_WM_CHIP_FILLPROP" val="[[{&quot;text_align&quot;:&quot;lb&quot;,&quot;text_direction&quot;:&quot;horizontal&quot;,&quot;support_big_font&quot;:false,&quot;fill_id&quot;:&quot;13764482d0b94c3797cd92679777cb6d&quot;,&quot;fill_align&quot;:&quot;lb&quot;,&quot;chip_types&quot;:[&quot;header&quot;]},{&quot;text_align&quot;:&quot;lm&quot;,&quot;text_direction&quot;:&quot;horizontal&quot;,&quot;support_big_font&quot;:false,&quot;fill_id&quot;:&quot;0c7aeec11ac7457eb4d583c52a0ae3d5&quot;,&quot;fill_align&quot;:&quot;lm&quot;,&quot;chip_types&quot;:[&quot;diagram&quot;,&quot;pictext&quot;,&quot;picture&quot;,&quot;chart&quot;,&quot;table&quot;,&quot;video&quot;]},{&quot;text_align&quot;:&quot;lm&quot;,&quot;text_direction&quot;:&quot;horizontal&quot;,&quot;support_big_font&quot;:true,&quot;fill_id&quot;:&quot;95d2289085634f659fb9ea746d7af990&quot;,&quot;fill_align&quot;:&quot;lm&quot;,&quot;chip_types&quot;:[&quot;text&quot;]}]]"/>
  <p:tag name="KSO_WM_SLIDE_LAYOUT" val="a_d_f"/>
  <p:tag name="KSO_WM_SLIDE_LAYOUT_CNT" val="1_1_1"/>
  <p:tag name="KSO_WM_CHIP_GROUPID" val="5e71eac547edf80c4a5df191"/>
  <p:tag name="KSO_WM_CHIP_DECFILLPROP" val="[]"/>
  <p:tag name="KSO_WM_SLIDE_BK_DARK_LIGHT" val="2"/>
  <p:tag name="KSO_WM_SLIDE_BACKGROUND_TYPE" val="general"/>
  <p:tag name="KSO_WM_SLIDE_SUPPORT_FEATURE_TYPE" val="0"/>
  <p:tag name="KSO_WM_TEMPLATE_ASSEMBLE_XID" val="5fd09d5e1fa9d42129dcae10"/>
  <p:tag name="KSO_WM_TEMPLATE_ASSEMBLE_GROUPID" val="5fd09d5e1fa9d42129dcae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88db9dceb96a409db78317d0b55cd5b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4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86d8fa2be9d4b1f81735cd1966c628c&quot;,&quot;X&quot;:{&quot;Pos&quot;:1},&quot;Y&quot;:{&quot;Pos&quot;:1}},&quot;whChangeMode&quot;:0}"/>
  <p:tag name="KSO_WM_CHIP_GROUPID" val="5e71eac547edf80c4a5df191"/>
  <p:tag name="KSO_WM_CHIP_XID" val="5e71eac547edf80c4a5df19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76"/>
  <p:tag name="KSO_WM_TEMPLATE_ASSEMBLE_XID" val="5fd09d5e1fa9d42129dcae10"/>
  <p:tag name="KSO_WM_TEMPLATE_ASSEMBLE_GROUPID" val="5fd09d5e1fa9d42129dcae10"/>
  <p:tag name="KSO_WM_UNIT_SPLIT_INFO" val="{&quot;type&quot;:&quot;i&quot;,&quot;index&quot;:&quot;1&quot;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77dc4c9551a8469496aab584dd934a0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4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88db9dceb96a409db78317d0b55cd5b1&quot;,&quot;X&quot;:{&quot;Pos&quot;:2},&quot;Y&quot;:{&quot;Pos&quot;:2}},&quot;whChangeMode&quot;:0}"/>
  <p:tag name="KSO_WM_CHIP_GROUPID" val="5e71eac547edf80c4a5df191"/>
  <p:tag name="KSO_WM_CHIP_XID" val="5e71eac547edf80c4a5df19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9d5e1fa9d42129dcae10"/>
  <p:tag name="KSO_WM_TEMPLATE_ASSEMBLE_GROUPID" val="5fd09d5e1fa9d42129dcae10"/>
  <p:tag name="KSO_WM_UNIT_SPLIT_INFO" val="{&quot;type&quot;:&quot;i&quot;,&quot;index&quot;:&quot;2&quot;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a2f1a5f344554e97aefb99750d032d4c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4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88db9dceb96a409db78317d0b55cd5b1&quot;,&quot;X&quot;:{&quot;Pos&quot;:0},&quot;Y&quot;:{&quot;Pos&quot;:0}},&quot;whChangeMode&quot;:0}"/>
  <p:tag name="KSO_WM_CHIP_GROUPID" val="5e71eac547edf80c4a5df191"/>
  <p:tag name="KSO_WM_CHIP_XID" val="5e71eac547edf80c4a5df19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5fd09d5e1fa9d42129dcae10"/>
  <p:tag name="KSO_WM_TEMPLATE_ASSEMBLE_GROUPID" val="5fd09d5e1fa9d42129dcae10"/>
  <p:tag name="KSO_WM_UNIT_SPLIT_INFO" val="{&quot;type&quot;:&quot;i&quot;,&quot;index&quot;:&quot;3&quot;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4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0886d7ca081e45b9825e3ad728a9ed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fceed1f8c174e6a940de17fec4f760b"/>
  <p:tag name="KSO_WM_UNIT_TEXT_FILL_FORE_SCHEMECOLOR_INDEX_BRIGHTNESS" val="0"/>
  <p:tag name="KSO_WM_UNIT_TEXT_FILL_FORE_SCHEMECOLOR_INDEX" val="13"/>
  <p:tag name="KSO_WM_UNIT_TEXT_FILL_TYPE" val="1"/>
  <p:tag name="KSO_WM_TEMPLATE_ASSEMBLE_XID" val="5fd09d5e1fa9d42129dcae10"/>
  <p:tag name="KSO_WM_TEMPLATE_ASSEMBLE_GROUPID" val="5fd09d5e1fa9d42129dcae10"/>
  <p:tag name="KSO_WM_UNIT_SPLIT_INFO" val="{&quot;paras&quot;:[{&quot;type&quot;:&quot;pa&quot;,&quot;index&quot;:&quot;1&quot;}]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4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CHIP_GROUPID" val="5e6b05596848fb12bee65ac8"/>
  <p:tag name="KSO_WM_CHIP_XID" val="5e6b05596848fb12bee65aca"/>
  <p:tag name="KSO_WM_UNIT_DEC_AREA_ID" val="315db8c25403459fafcbd034f874cf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2938259e2b04f4fac1e29381a7f31f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d09d5e1fa9d42129dcae10"/>
  <p:tag name="KSO_WM_TEMPLATE_ASSEMBLE_GROUPID" val="5fd09d5e1fa9d42129dcae10"/>
  <p:tag name="KSO_WM_UNIT_SPLIT_INFO" val="{&quot;paras&quot;:[{&quot;type&quot;:&quot;pa&quot;,&quot;index&quot;:&quot;2&quot;}]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1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4*d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d&quot;,&quot;index&quot;:&quot;1&quot;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5"/>
  <p:tag name="KSO_WM_TEMPLATE_SUBCATEGORY" val="21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18281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9:47:00&quot;,&quot;maxSize&quot;:{&quot;size1&quot;:31.100000000000001},&quot;minSize&quot;:{&quot;size1&quot;:20},&quot;normalSize&quot;:{&quot;size1&quot;:22.199999999999999},&quot;subLayout&quot;:[{&quot;id&quot;:&quot;2020-12-09T19:47:00&quot;,&quot;margin&quot;:{&quot;bottom&quot;:0.21199998259544373,&quot;left&quot;:1.6929999589920044,&quot;right&quot;:1.6929999589920044,&quot;top&quot;:1.6929999589920044},&quot;type&quot;:0},{&quot;id&quot;:&quot;2020-12-09T19:47:00&quot;,&quot;margin&quot;:{&quot;bottom&quot;:2.1170001029968262,&quot;left&quot;:5.5029997825622559,&quot;right&quot;:5.5029997825622559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fill_id&quot;:&quot;f4e552a498f24ec88a7a49012f3332fe&quot;,&quot;fill_align&quot;:&quot;ct&quot;,&quot;chip_types&quot;:[&quot;header&quot;]},{&quot;text_align&quot;:&quot;lm&quot;,&quot;text_direction&quot;:&quot;horizontal&quot;,&quot;support_big_font&quot;:false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5fd0b9341fa9d42129dd4cad"/>
  <p:tag name="KSO_WM_TEMPLATE_ASSEMBLE_GROUPID" val="5fd0b9341fa9d42129dd4ca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5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0934ade70248484ab2d70312676580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627df8e79bbb4f168a1006eb39d7d817"/>
  <p:tag name="KSO_WM_UNIT_TEXT_FILL_FORE_SCHEMECOLOR_INDEX_BRIGHTNESS" val="0"/>
  <p:tag name="KSO_WM_UNIT_TEXT_FILL_FORE_SCHEMECOLOR_INDEX" val="13"/>
  <p:tag name="KSO_WM_UNIT_TEXT_FILL_TYPE" val="1"/>
  <p:tag name="KSO_WM_TEMPLATE_ASSEMBLE_XID" val="5fd0b9341fa9d42129dd4cad"/>
  <p:tag name="KSO_WM_TEMPLATE_ASSEMBLE_GROUPID" val="5fd0b9341fa9d42129dd4cad"/>
  <p:tag name="KSO_WM_UNIT_SPLIT_INFO" val="{&quot;paras&quot;:[{&quot;type&quot;:&quot;pa&quot;,&quot;index&quot;:&quot;1&quot;}]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5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CHIP_GROUPID" val="5e6b05596848fb12bee65ac8"/>
  <p:tag name="KSO_WM_CHIP_XID" val="5e6b05596848fb12bee65aca"/>
  <p:tag name="KSO_WM_UNIT_DEC_AREA_ID" val="442f88eeeaae4b1ba65e6ac5beaebd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278132ac34d47c0b96720d6555e134d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b9341fa9d42129dd4cad"/>
  <p:tag name="KSO_WM_TEMPLATE_ASSEMBLE_GROUPID" val="5fd0b9341fa9d42129dd4cad"/>
  <p:tag name="KSO_WM_UNIT_SPLIT_INFO" val="{&quot;paras&quot;:[{&quot;type&quot;:&quot;pa&quot;,&quot;index&quot;:&quot;2&quot;}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5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f647d862536413eb7c07694bcbc6183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442f88eeeaae4b1ba65e6ac5beaebd1a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5fd0b9341fa9d42129dd4cad"/>
  <p:tag name="KSO_WM_TEMPLATE_ASSEMBLE_GROUPID" val="5fd0b9341fa9d42129dd4cad"/>
  <p:tag name="KSO_WM_UNIT_SPLIT_INFO" val="{&quot;type&quot;:&quot;i&quot;,&quot;index&quot;:&quot;1&quot;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5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1844e6ba5855470883ed1dffa5182ee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442f88eeeaae4b1ba65e6ac5beaebd1a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5fd0b9341fa9d42129dd4cad"/>
  <p:tag name="KSO_WM_TEMPLATE_ASSEMBLE_GROUPID" val="5fd0b9341fa9d42129dd4cad"/>
  <p:tag name="KSO_WM_UNIT_SPLIT_INFO" val="{&quot;type&quot;:&quot;i&quot;,&quot;index&quot;:&quot;2&quot;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5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bd04cdeaa3e42cb8981243cf2d4986c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442f88eeeaae4b1ba65e6ac5beaebd1a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5fd0b9341fa9d42129dd4cad"/>
  <p:tag name="KSO_WM_TEMPLATE_ASSEMBLE_GROUPID" val="5fd0b9341fa9d42129dd4cad"/>
  <p:tag name="KSO_WM_UNIT_SPLIT_INFO" val="{&quot;type&quot;:&quot;i&quot;,&quot;index&quot;:&quot;3&quot;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1"/>
  <p:tag name="KSO_WM_SLIDE_ID" val="custom20218281_17"/>
  <p:tag name="KSO_WM_TEMPLATE_SUBCATEGORY" val="21"/>
  <p:tag name="KSO_WM_TEMPLATE_MASTER_TYPE" val="1"/>
  <p:tag name="KSO_WM_TEMPLATE_COLOR_TYPE" val="1"/>
  <p:tag name="KSO_WM_SLIDE_ITEM_CNT" val="0"/>
  <p:tag name="KSO_WM_SLIDE_INDEX" val="17"/>
  <p:tag name="KSO_WM_TAG_VERSION" val="1.0"/>
  <p:tag name="KSO_WM_SLIDE_LAYOUT" val="d_f"/>
  <p:tag name="KSO_WM_SLIDE_LAYOUT_CNT" val="1_1"/>
  <p:tag name="KSO_WM_SLIDE_LAYOUT_INFO" val="{&quot;direction&quot;:1,&quot;id&quot;:&quot;2020-12-10T01:07:05&quot;,&quot;maxSize&quot;:{&quot;size1&quot;:58.799999999999997},&quot;minSize&quot;:{&quot;size1&quot;:38.799999999999997},&quot;normalSize&quot;:{&quot;size1&quot;:51.299999999999997},&quot;subLayout&quot;:[{&quot;id&quot;:&quot;2020-12-10T01:07:05&quot;,&quot;margin&quot;:{&quot;bottom&quot;:1.6929999589920044,&quot;left&quot;:2.1170001029968262,&quot;right&quot;:0,&quot;top&quot;:1.6929999589920044},&quot;type&quot;:0},{&quot;id&quot;:&quot;2020-12-10T01:07:05&quot;,&quot;margin&quot;:{&quot;bottom&quot;:1.6929999589920044,&quot;left&quot;:1.692999958992004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195998712faa657ab87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046a24402aa84fab9950226b440a17c8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20916184201d4f298034d43814fcc4fa&quot;,&quot;fill_align&quot;:&quot;lb&quot;,&quot;chip_types&quot;:[&quot;text&quot;]}]]"/>
  <p:tag name="KSO_WM_CHIP_DECFILLPROP" val="[]"/>
  <p:tag name="KSO_WM_SLIDE_TYPE" val="text"/>
  <p:tag name="KSO_WM_SLIDE_SIZE" val="888*348"/>
  <p:tag name="KSO_WM_SLIDE_POSITION" val="0*95"/>
  <p:tag name="KSO_WM_CHIP_GROUPID" val="5fadf195998712faa657ab86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5fd104381fa9d42129ddd6e5"/>
  <p:tag name="KSO_WM_TEMPLATE_ASSEMBLE_GROUPID" val="5fd104381fa9d42129ddd6e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7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CHIP_GROUPID" val="5e6b05596848fb12bee65ac8"/>
  <p:tag name="KSO_WM_CHIP_XID" val="5e6b05596848fb12bee65aca"/>
  <p:tag name="KSO_WM_UNIT_DEC_AREA_ID" val="9ffeb389fe4640cba10c82e47eb768a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0f422109cad4faba83212b97a1fcbcb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5fd104381fa9d42129ddd6e5"/>
  <p:tag name="KSO_WM_TEMPLATE_ASSEMBLE_GROUPID" val="5fd104381fa9d42129ddd6e5"/>
  <p:tag name="KSO_WM_UNIT_SPLIT_INFO" val="{&quot;paras&quot;:[{&quot;type&quot;:&quot;pa&quot;,&quot;index&quot;:&quot;1&quot;}]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7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9bd2141fac44da9ad18283ac7d2828f"/>
  <p:tag name="KSO_WM_UNIT_TYPE" val="i"/>
  <p:tag name="KSO_WM_UNIT_INDEX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df195998712faa657ab86"/>
  <p:tag name="KSO_WM_CHIP_XID" val="5fadf195998712faa657ab8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04381fa9d42129ddd6e5"/>
  <p:tag name="KSO_WM_TEMPLATE_ASSEMBLE_GROUPID" val="5fd104381fa9d42129ddd6e5"/>
  <p:tag name="KSO_WM_UNIT_SPLIT_INFO" val="{&quot;type&quot;:&quot;i&quot;,&quot;index&quot;:&quot;1&quot;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12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18281_17*d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d&quot;,&quot;index&quot;:&quot;1&quot;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3*a*1"/>
  <p:tag name="KSO_WM_TEMPLATE_CATEGORY" val="custom"/>
  <p:tag name="KSO_WM_TEMPLATE_INDEX" val="20218281"/>
  <p:tag name="KSO_WM_UNIT_LAYERLEVEL" val="1"/>
  <p:tag name="KSO_WM_TAG_VERSION" val="1.0"/>
  <p:tag name="KSO_WM_BEAUTIFY_FLAG" val=""/>
  <p:tag name="KSO_WM_UNIT_PRESET_TEXT" val="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6d0f7dee86714058a3e2111ffaed67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898d82c2b514107b67852eeee373f58"/>
  <p:tag name="KSO_WM_UNIT_TEXT_FILL_FORE_SCHEMECOLOR_INDEX_BRIGHTNESS" val="0"/>
  <p:tag name="KSO_WM_UNIT_TEXT_FILL_FORE_SCHEMECOLOR_INDEX" val="13"/>
  <p:tag name="KSO_WM_UNIT_TEXT_FILL_TYPE" val="1"/>
  <p:tag name="KSO_WM_TEMPLATE_ASSEMBLE_XID" val="5fd09dae1fa9d42129dcae37"/>
  <p:tag name="KSO_WM_TEMPLATE_ASSEMBLE_GROUPID" val="5fd09dae1fa9d42129dcae37"/>
  <p:tag name="KSO_WM_UNIT_SPLIT_INFO" val="{&quot;paras&quot;:[{&quot;type&quot;:&quot;pa&quot;,&quot;index&quot;:&quot;1&quot;}]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8"/>
  <p:tag name="KSO_WM_TEMPLATE_SUBCATEGORY" val="0"/>
  <p:tag name="KSO_WM_TEMPLATE_MASTER_TYPE" val="1"/>
  <p:tag name="KSO_WM_TEMPLATE_COLOR_TYPE" val="0"/>
  <p:tag name="KSO_WM_SLIDE_ITEM_CNT" val="4"/>
  <p:tag name="KSO_WM_SLIDE_INDEX" val="18"/>
  <p:tag name="KSO_WM_TAG_VERSION" val="1.0"/>
  <p:tag name="KSO_WM_BEAUTIFY_FLAG" val="#wm#"/>
  <p:tag name="KSO_WM_TEMPLATE_CATEGORY" val="custom"/>
  <p:tag name="KSO_WM_TEMPLATE_INDEX" val="20218281"/>
  <p:tag name="KSO_WM_DIAGRAM_GROUP_CODE" val="l1-3"/>
  <p:tag name="KSO_WM_SLIDE_DIAGTYPE" val="l"/>
  <p:tag name="KSO_WM_SLIDE_LAYOUT" val="a_b_l"/>
  <p:tag name="KSO_WM_SLIDE_LAYOUT_CNT" val="1_1_1"/>
  <p:tag name="KSO_WM_SLIDE_TYPE" val="text"/>
  <p:tag name="KSO_WM_SLIDE_SUBTYPE" val="diag"/>
  <p:tag name="KSO_WM_SLIDE_SIZE" val="897.176*259.423"/>
  <p:tag name="KSO_WM_SLIDE_POSITION" val="33.5036*1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1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DIAGRAM_GROUP_CODE" val="l1-3"/>
  <p:tag name="KSO_WM_UNIT_TYPE" val="l_h_i"/>
  <p:tag name="KSO_WM_UNIT_INDEX" val="1_2_1"/>
  <p:tag name="KSO_WM_UNIT_SPLIT_INFO" val="{&quot;type&quot;:&quot;i&quot;,&quot;index&quot;:&quot;5&quot;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1_1"/>
  <p:tag name="KSO_WM_UNIT_SPLIT_INFO" val="{&quot;type&quot;:&quot;i&quot;,&quot;index&quot;:&quot;1&quot;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1_3"/>
  <p:tag name="KSO_WM_UNIT_SPLIT_INFO" val="{&quot;type&quot;:&quot;i&quot;,&quot;index&quot;:&quot;2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SUBTYPE" val="d"/>
  <p:tag name="KSO_WM_UNIT_TYPE" val="l_h_i"/>
  <p:tag name="KSO_WM_UNIT_INDEX" val="1_1_2"/>
  <p:tag name="KSO_WM_UNIT_SPLIT_INFO" val="{&quot;type&quot;:&quot;i&quot;,&quot;index&quot;:&quot;1&quot;}"/>
  <p:tag name="KSO_WM_UNIT_TEXT_FILL_FORE_SCHEMECOLOR_INDEX" val="14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f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SUBTYPE" val="a"/>
  <p:tag name="KSO_WM_UNIT_PRESET_TEXT" val="拟定合同时在条款设计上充分考虑了面临风险的救助途径，帮助公司获得更多主动权"/>
  <p:tag name="KSO_WM_UNIT_NOCLEAR" val="0"/>
  <p:tag name="KSO_WM_DIAGRAM_GROUP_CODE" val="l1-3"/>
  <p:tag name="KSO_WM_UNIT_TYPE" val="l_h_f"/>
  <p:tag name="KSO_WM_UNIT_INDEX" val="1_1_1"/>
  <p:tag name="KSO_WM_UNIT_SPLIT_INFO" val="{&quot;paras&quot;:[{&quot;type&quot;:&quot;pa&quot;,&quot;index&quot;:&quot;1&quot;}]}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标题1"/>
  <p:tag name="KSO_WM_UNIT_NOCLEAR" val="0"/>
  <p:tag name="KSO_WM_DIAGRAM_GROUP_CODE" val="l1-3"/>
  <p:tag name="KSO_WM_UNIT_TYPE" val="l_h_a"/>
  <p:tag name="KSO_WM_UNIT_INDEX" val="1_1_1"/>
  <p:tag name="KSO_WM_UNIT_SPLIT_INFO" val="{&quot;paras&quot;:[{&quot;type&quot;:&quot;pa&quot;,&quot;index&quot;:&quot;2&quot;}]}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f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SUBTYPE" val="a"/>
  <p:tag name="KSO_WM_UNIT_PRESET_TEXT" val="跟踪公司应收账款，针对久拖不还的客户发出《律师函》追讨，阐明利害关系。"/>
  <p:tag name="KSO_WM_UNIT_NOCLEAR" val="0"/>
  <p:tag name="KSO_WM_DIAGRAM_GROUP_CODE" val="l1-3"/>
  <p:tag name="KSO_WM_UNIT_TYPE" val="l_h_f"/>
  <p:tag name="KSO_WM_UNIT_INDEX" val="1_3_1"/>
  <p:tag name="KSO_WM_UNIT_SPLIT_INFO" val="{&quot;paras&quot;:[{&quot;type&quot;:&quot;pa&quot;,&quot;index&quot;:&quot;3&quot;}]}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a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标题3"/>
  <p:tag name="KSO_WM_UNIT_NOCLEAR" val="0"/>
  <p:tag name="KSO_WM_DIAGRAM_GROUP_CODE" val="l1-3"/>
  <p:tag name="KSO_WM_UNIT_TYPE" val="l_h_a"/>
  <p:tag name="KSO_WM_UNIT_INDEX" val="1_3_1"/>
  <p:tag name="KSO_WM_UNIT_SPLIT_INFO" val="{&quot;paras&quot;:[{&quot;type&quot;:&quot;pa&quot;,&quot;index&quot;:&quot;4&quot;}]}"/>
  <p:tag name="KSO_WM_UNIT_TEXT_FILL_FORE_SCHEMECOLOR_INDEX" val="5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2_1"/>
  <p:tag name="KSO_WM_UNIT_SPLIT_INFO" val="{&quot;type&quot;:&quot;i&quot;,&quot;index&quot;:&quot;5&quot;}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TYPE" val="l_h_i"/>
  <p:tag name="KSO_WM_UNIT_INDEX" val="1_2_3"/>
  <p:tag name="KSO_WM_UNIT_SPLIT_INFO" val="{&quot;type&quot;:&quot;i&quot;,&quot;index&quot;:&quot;6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f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SUBTYPE" val="a"/>
  <p:tag name="KSO_WM_UNIT_PRESET_TEXT" val="帮助公司完善了合同管理，预防合同约定不清、违约等合同纠纷"/>
  <p:tag name="KSO_WM_UNIT_NOCLEAR" val="0"/>
  <p:tag name="KSO_WM_DIAGRAM_GROUP_CODE" val="l1-3"/>
  <p:tag name="KSO_WM_UNIT_TYPE" val="l_h_f"/>
  <p:tag name="KSO_WM_UNIT_INDEX" val="1_2_1"/>
  <p:tag name="KSO_WM_UNIT_SPLIT_INFO" val="{&quot;paras&quot;:[{&quot;type&quot;:&quot;pa&quot;,&quot;index&quot;:&quot;5&quot;}]}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标题2"/>
  <p:tag name="KSO_WM_UNIT_NOCLEAR" val="0"/>
  <p:tag name="KSO_WM_DIAGRAM_GROUP_CODE" val="l1-3"/>
  <p:tag name="KSO_WM_UNIT_TYPE" val="l_h_a"/>
  <p:tag name="KSO_WM_UNIT_INDEX" val="1_2_1"/>
  <p:tag name="KSO_WM_UNIT_SPLIT_INFO" val="{&quot;paras&quot;:[{&quot;type&quot;:&quot;pa&quot;,&quot;index&quot;:&quot;6&quot;}]}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3"/>
  <p:tag name="KSO_WM_UNIT_SUBTYPE" val="d"/>
  <p:tag name="KSO_WM_UNIT_TYPE" val="l_h_i"/>
  <p:tag name="KSO_WM_UNIT_INDEX" val="1_2_2"/>
  <p:tag name="KSO_WM_UNIT_SPLIT_INFO" val="{&quot;type&quot;:&quot;i&quot;,&quot;index&quot;:&quot;3&quot;}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具体工作内容"/>
  <p:tag name="KSO_WM_UNIT_NOCLEAR" val="0"/>
  <p:tag name="KSO_WM_UNIT_VALUE" val="10"/>
  <p:tag name="KSO_WM_DIAGRAM_GROUP_CODE" val="l1-3"/>
  <p:tag name="KSO_WM_UNIT_TYPE" val="a"/>
  <p:tag name="KSO_WM_UNIT_INDEX" val="1"/>
  <p:tag name="KSO_WM_UNIT_SPLIT_INFO" val="{&quot;paras&quot;:[{&quot;type&quot;:&quot;pa&quot;,&quot;index&quot;:&quot;9&quot;}]}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3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DIAGRAM_GROUP_CODE" val="l1-3"/>
  <p:tag name="KSO_WM_UNIT_TYPE" val="l_h_i"/>
  <p:tag name="KSO_WM_UNIT_INDEX" val="1_1_3"/>
  <p:tag name="KSO_WM_UNIT_SPLIT_INFO" val="{&quot;type&quot;:&quot;i&quot;,&quot;index&quot;:&quot;2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18*l_h_i*1_1_2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DIAGRAM_GROUP_CODE" val="l1-3"/>
  <p:tag name="KSO_WM_UNIT_SUBTYPE" val="d"/>
  <p:tag name="KSO_WM_UNIT_TYPE" val="l_h_i"/>
  <p:tag name="KSO_WM_UNIT_INDEX" val="1_1_2"/>
  <p:tag name="KSO_WM_UNIT_SPLIT_INFO" val="{&quot;type&quot;:&quot;i&quot;,&quot;index&quot;:&quot;1&quot;}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5"/>
  <p:tag name="KSO_WM_TEMPLATE_SUBCATEGORY" val="21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18281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19:47:00&quot;,&quot;maxSize&quot;:{&quot;size1&quot;:31.100000000000001},&quot;minSize&quot;:{&quot;size1&quot;:20},&quot;normalSize&quot;:{&quot;size1&quot;:22.199999999999999},&quot;subLayout&quot;:[{&quot;id&quot;:&quot;2020-12-09T19:47:00&quot;,&quot;margin&quot;:{&quot;bottom&quot;:0.21199998259544373,&quot;left&quot;:1.6929999589920044,&quot;right&quot;:1.6929999589920044,&quot;top&quot;:1.6929999589920044},&quot;type&quot;:0},{&quot;id&quot;:&quot;2020-12-09T19:47:00&quot;,&quot;margin&quot;:{&quot;bottom&quot;:2.1170001029968262,&quot;left&quot;:5.5029997825622559,&quot;right&quot;:5.5029997825622559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fill_id&quot;:&quot;f4e552a498f24ec88a7a49012f3332fe&quot;,&quot;fill_align&quot;:&quot;ct&quot;,&quot;chip_types&quot;:[&quot;header&quot;]},{&quot;text_align&quot;:&quot;lm&quot;,&quot;text_direction&quot;:&quot;horizontal&quot;,&quot;support_big_font&quot;:false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5fd0b9341fa9d42129dd4cad"/>
  <p:tag name="KSO_WM_TEMPLATE_ASSEMBLE_GROUPID" val="5fd0b9341fa9d42129dd4ca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5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0934ade70248484ab2d70312676580f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627df8e79bbb4f168a1006eb39d7d817"/>
  <p:tag name="KSO_WM_UNIT_TEXT_FILL_FORE_SCHEMECOLOR_INDEX_BRIGHTNESS" val="0"/>
  <p:tag name="KSO_WM_UNIT_TEXT_FILL_FORE_SCHEMECOLOR_INDEX" val="13"/>
  <p:tag name="KSO_WM_UNIT_TEXT_FILL_TYPE" val="1"/>
  <p:tag name="KSO_WM_TEMPLATE_ASSEMBLE_XID" val="5fd0b9341fa9d42129dd4cad"/>
  <p:tag name="KSO_WM_TEMPLATE_ASSEMBLE_GROUPID" val="5fd0b9341fa9d42129dd4cad"/>
  <p:tag name="KSO_WM_UNIT_SPLIT_INFO" val="{&quot;paras&quot;:[{&quot;type&quot;:&quot;pa&quot;,&quot;index&quot;:&quot;1&quot;}]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1_15*f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CHIP_GROUPID" val="5e6b05596848fb12bee65ac8"/>
  <p:tag name="KSO_WM_CHIP_XID" val="5e6b05596848fb12bee65aca"/>
  <p:tag name="KSO_WM_UNIT_DEC_AREA_ID" val="442f88eeeaae4b1ba65e6ac5beaebd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278132ac34d47c0b96720d6555e134d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b9341fa9d42129dd4cad"/>
  <p:tag name="KSO_WM_TEMPLATE_ASSEMBLE_GROUPID" val="5fd0b9341fa9d42129dd4cad"/>
  <p:tag name="KSO_WM_UNIT_SPLIT_INFO" val="{&quot;paras&quot;:[{&quot;type&quot;:&quot;pa&quot;,&quot;index&quot;:&quot;2&quot;}]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15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f647d862536413eb7c07694bcbc6183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442f88eeeaae4b1ba65e6ac5beaebd1a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5fd0b9341fa9d42129dd4cad"/>
  <p:tag name="KSO_WM_TEMPLATE_ASSEMBLE_GROUPID" val="5fd0b9341fa9d42129dd4cad"/>
  <p:tag name="KSO_WM_UNIT_SPLIT_INFO" val="{&quot;type&quot;:&quot;i&quot;,&quot;index&quot;:&quot;1&quot;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81_15*i*2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1844e6ba5855470883ed1dffa5182ee2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442f88eeeaae4b1ba65e6ac5beaebd1a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5fd0b9341fa9d42129dd4cad"/>
  <p:tag name="KSO_WM_TEMPLATE_ASSEMBLE_GROUPID" val="5fd0b9341fa9d42129dd4cad"/>
  <p:tag name="KSO_WM_UNIT_SPLIT_INFO" val="{&quot;type&quot;:&quot;i&quot;,&quot;index&quot;:&quot;2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18281_15*i*3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5bd04cdeaa3e42cb8981243cf2d4986c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442f88eeeaae4b1ba65e6ac5beaebd1a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5fd0b9341fa9d42129dd4cad"/>
  <p:tag name="KSO_WM_TEMPLATE_ASSEMBLE_GROUPID" val="5fd0b9341fa9d42129dd4cad"/>
  <p:tag name="KSO_WM_UNIT_SPLIT_INFO" val="{&quot;type&quot;:&quot;i&quot;,&quot;index&quot;:&quot;3&quot;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20"/>
  <p:tag name="KSO_WM_TEMPLATE_SUBCATEGORY" val="0"/>
  <p:tag name="KSO_WM_TEMPLATE_MASTER_TYPE" val="1"/>
  <p:tag name="KSO_WM_TEMPLATE_COLOR_TYPE" val="0"/>
  <p:tag name="KSO_WM_SLIDE_ITEM_CNT" val="0"/>
  <p:tag name="KSO_WM_SLIDE_INDEX" val="20"/>
  <p:tag name="KSO_WM_TAG_VERSION" val="1.0"/>
  <p:tag name="KSO_WM_BEAUTIFY_FLAG" val="#wm#"/>
  <p:tag name="KSO_WM_TEMPLATE_CATEGORY" val="custom"/>
  <p:tag name="KSO_WM_TEMPLATE_INDEX" val="20218281"/>
  <p:tag name="KSO_WM_SLIDE_TYPE" val="endPage"/>
  <p:tag name="KSO_WM_SLIDE_SUBTYPE" val="pureTxt"/>
  <p:tag name="KSO_WM_SLIDE_LAYOUT" val="a_j"/>
  <p:tag name="KSO_WM_SLIDE_LAYOUT_CNT" val="1_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谢谢观看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20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1&quot;}]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281_20*i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type&quot;:&quot;i&quot;,&quot;index&quot;:&quot;1&quot;}"/>
  <p:tag name="KSO_WM_UNIT_PRESET_TEXT" val="THANK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281"/>
  <p:tag name="KSO_WM_SLIDE_TYPE" val="title"/>
  <p:tag name="KSO_WM_SLIDE_SUBTYPE" val="pureTxt"/>
  <p:tag name="KSO_WM_SLIDE_LAYOUT" val="a_f_j"/>
  <p:tag name="KSO_WM_SLIDE_LAYOUT_CNT" val="1_1_1"/>
  <p:tag name="KSO_WM_TEMPLATE_THUMBS_INDEX" val="1、2、3、4、5、6、7、8、9、10、11、12、13、14、15、16、17、18、19、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1"/>
  <p:tag name="KSO_WM_TEMPLATE_THUMBS_INDEX" val="1、2、3、4、5、6、7、8、9、10、11、12、13、14、15、16、17、18、19、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工作总结汇报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1_1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1&quot;}]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3"/>
  <p:tag name="KSO_WM_TEMPLATE_SUBCATEGORY" val="0"/>
  <p:tag name="KSO_WM_TEMPLATE_MASTER_TYPE" val="1"/>
  <p:tag name="KSO_WM_TEMPLATE_COLOR_TYPE" val="0"/>
  <p:tag name="KSO_WM_SLIDE_ITEM_CNT" val="4"/>
  <p:tag name="KSO_WM_SLIDE_INDEX" val="3"/>
  <p:tag name="KSO_WM_TAG_VERSION" val="1.0"/>
  <p:tag name="KSO_WM_BEAUTIFY_FLAG" val="#wm#"/>
  <p:tag name="KSO_WM_TEMPLATE_CATEGORY" val="custom"/>
  <p:tag name="KSO_WM_TEMPLATE_INDEX" val="20218281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3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2"/>
  <p:tag name="KSO_WM_DIAGRAM_GROUP_CODE" val="l1-1"/>
  <p:tag name="KSO_WM_UNIT_TYPE" val="a"/>
  <p:tag name="KSO_WM_UNIT_INDEX" val="1"/>
  <p:tag name="KSO_WM_UNIT_SPLIT_INFO" val="{&quot;paras&quot;:[{&quot;type&quot;:&quot;pa&quot;,&quot;index&quot;:&quot;1&quot;}]}"/>
  <p:tag name="KSO_WM_UNIT_TEXT_FILL_FORE_SCHEMECOLOR_INDEX" val="5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81_3*b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6"/>
  <p:tag name="KSO_WM_DIAGRAM_GROUP_CODE" val="l1-1"/>
  <p:tag name="KSO_WM_UNIT_TYPE" val="b"/>
  <p:tag name="KSO_WM_UNIT_INDEX" val="1"/>
  <p:tag name="KSO_WM_UNIT_SPLIT_INFO" val="{&quot;paras&quot;:[{&quot;type&quot;:&quot;pa&quot;,&quot;index&quot;:&quot;2&quot;}]}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4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SPLIT_INFO" val="{&quot;type&quot;:&quot;i&quot;,&quot;index&quot;:&quot;1&quot;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PLIT_INFO" val="{&quot;type&quot;:&quot;i&quot;,&quot;index&quot;:&quot;3&quot;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SPLIT_INFO" val="{&quot;type&quot;:&quot;i&quot;,&quot;index&quot;:&quot;4&quot;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SPLIT_INFO" val="{&quot;type&quot;:&quot;i&quot;,&quot;index&quot;:&quot;2&quot;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2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数据反馈"/>
  <p:tag name="KSO_WM_DIAGRAM_GROUP_CODE" val="l1-1"/>
  <p:tag name="KSO_WM_UNIT_TYPE" val="l_h_a"/>
  <p:tag name="KSO_WM_UNIT_INDEX" val="1_2_1"/>
  <p:tag name="KSO_WM_UNIT_SPLIT_INFO" val="{&quot;paras&quot;:[{&quot;type&quot;:&quot;pa&quot;,&quot;index&quot;:&quot;4&quot;}]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PLIT_INFO" val="{&quot;type&quot;:&quot;i&quot;,&quot;index&quot;:&quot;5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SPLIT_INFO" val="{&quot;type&quot;:&quot;i&quot;,&quot;index&quot;:&quot;6&quot;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SPLIT_INFO" val="{&quot;type&quot;:&quot;i&quot;,&quot;index&quot;:&quot;3&quot;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项目背景"/>
  <p:tag name="KSO_WM_DIAGRAM_GROUP_CODE" val="l1-1"/>
  <p:tag name="KSO_WM_UNIT_TYPE" val="l_h_a"/>
  <p:tag name="KSO_WM_UNIT_INDEX" val="1_1_1"/>
  <p:tag name="KSO_WM_UNIT_SPLIT_INFO" val="{&quot;paras&quot;:[{&quot;type&quot;:&quot;pa&quot;,&quot;index&quot;:&quot;5&quot;}]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" val="14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PLIT_INFO" val="{&quot;type&quot;:&quot;i&quot;,&quot;index&quot;:&quot;7&quot;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3"/>
  <p:tag name="KSO_WM_UNIT_SPLIT_INFO" val="{&quot;type&quot;:&quot;i&quot;,&quot;index&quot;:&quot;8&quot;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UNIT_ID" val="custom20218281_3*l_h_i*1_3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SPLIT_INFO" val="{&quot;type&quot;:&quot;i&quot;,&quot;index&quot;:&quot;4&quot;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18281_3*l_h_a*1_3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ISNUMDGMTITLE" val="0"/>
  <p:tag name="KSO_WM_UNIT_TEXT_FILL_FORE_SCHEMECOLOR_INDEX_BRIGHTNESS" val="0.35"/>
  <p:tag name="KSO_WM_UNIT_TEXT_FILL_FORE_SCHEMECOLOR_INDEX" val="13"/>
  <p:tag name="KSO_WM_UNIT_TEXT_FILL_TYPE" val="1"/>
  <p:tag name="KSO_WM_UNIT_USESOURCEFORMAT_APPLY" val="1"/>
  <p:tag name="KSO_WM_UNIT_PRESET_TEXT" val="结果分析"/>
  <p:tag name="KSO_WM_DIAGRAM_GROUP_CODE" val="l1-1"/>
  <p:tag name="KSO_WM_UNIT_TYPE" val="l_h_a"/>
  <p:tag name="KSO_WM_UNIT_INDEX" val="1_3_1"/>
  <p:tag name="KSO_WM_UNIT_SPLIT_INFO" val="{&quot;paras&quot;:[{&quot;type&quot;:&quot;pa&quot;,&quot;index&quot;:&quot;6&quot;}]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7"/>
  <p:tag name="KSO_WM_TEMPLATE_SUBCATEGORY" val="0"/>
  <p:tag name="KSO_WM_TEMPLATE_MASTER_TYPE" val="1"/>
  <p:tag name="KSO_WM_TEMPLATE_COLOR_TYPE" val="0"/>
  <p:tag name="KSO_WM_SLIDE_TYPE" val="text"/>
  <p:tag name="KSO_WM_SLIDE_SUBTYPE" val="diag"/>
  <p:tag name="KSO_WM_SLIDE_ITEM_CNT" val="2"/>
  <p:tag name="KSO_WM_SLIDE_INDEX" val="7"/>
  <p:tag name="KSO_WM_SLIDE_SIZE" val="636.025*239.1"/>
  <p:tag name="KSO_WM_SLIDE_POSITION" val="161.988*185.25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18281"/>
  <p:tag name="KSO_WM_SLIDE_LAYOUT" val="a_f_q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18281_7*a*1"/>
  <p:tag name="KSO_WM_TEMPLATE_CATEGORY" val="custom"/>
  <p:tag name="KSO_WM_TEMPLATE_INDEX" val="20218281"/>
  <p:tag name="KSO_WM_UNIT_LAYERLEVEL" val="1"/>
  <p:tag name="KSO_WM_TAG_VERSION" val="1.0"/>
  <p:tag name="KSO_WM_BEAUTIFY_FLAG" val="#wm#"/>
  <p:tag name="KSO_WM_UNIT_SPLIT_INFO" val="{&quot;paras&quot;:[{&quot;type&quot;:&quot;pa&quot;,&quot;index&quot;:&quot;5&quot;}]}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18281_7*q_h_a*1_1_1"/>
  <p:tag name="KSO_WM_TEMPLATE_CATEGORY" val="custom"/>
  <p:tag name="KSO_WM_TEMPLATE_INDEX" val="20218281"/>
  <p:tag name="KSO_WM_UNIT_LAYERLEVEL" val="1_1_1"/>
  <p:tag name="KSO_WM_TAG_VERSION" val="1.0"/>
  <p:tag name="KSO_WM_BEAUTIFY_FLAG" val=""/>
  <p:tag name="KSO_WM_UNIT_SPLIT_INFO" val="{&quot;paras&quot;:[{&quot;type&quot;:&quot;pa&quot;,&quot;index&quot;:&quot;2&quot;}]}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281_9"/>
  <p:tag name="KSO_WM_TEMPLATE_SUBCATEGORY" val="0"/>
  <p:tag name="KSO_WM_TEMPLATE_MASTER_TYPE" val="1"/>
  <p:tag name="KSO_WM_TEMPLATE_COLOR_TYPE" val="0"/>
  <p:tag name="KSO_WM_SLIDE_ITEM_CNT" val="2"/>
  <p:tag name="KSO_WM_SLIDE_INDEX" val="9"/>
  <p:tag name="KSO_WM_TAG_VERSION" val="1.0"/>
  <p:tag name="KSO_WM_BEAUTIFY_FLAG" val="#wm#"/>
  <p:tag name="KSO_WM_TEMPLATE_CATEGORY" val="custom"/>
  <p:tag name="KSO_WM_TEMPLATE_INDEX" val="20218281"/>
  <p:tag name="KSO_WM_SLIDE_LAYOUT" val="a_f_l"/>
  <p:tag name="KSO_WM_SLIDE_LAYOUT_CNT" val="1_1_1"/>
  <p:tag name="KSO_WM_DIAGRAM_GROUP_CODE" val="l1-2"/>
  <p:tag name="KSO_WM_SLIDE_DIAGTYPE" val="l"/>
  <p:tag name="KSO_WM_SLIDE_TYPE" val="text"/>
  <p:tag name="KSO_WM_SLIDE_SUBTYPE" val="diag"/>
  <p:tag name="KSO_WM_SLIDE_SIZE" val="338.4*245.35"/>
  <p:tag name="KSO_WM_SLIDE_POSITION" val="310.8*189.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custom20218281_9*l_h_i*1_1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1&quot;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custom20218281_9*l_h_i*1_1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2&quot;}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4"/>
  <p:tag name="KSO_WM_UNIT_ID" val="custom20218281_9*l_h_i*1_1_4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3&quot;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5"/>
  <p:tag name="KSO_WM_UNIT_ID" val="custom20218281_9*l_h_i*1_1_5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4&quot;}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18281_9*l_h_i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1&quot;}"/>
  <p:tag name="KSO_WM_UNIT_TEXT_FILL_FORE_SCHEMECOLOR_INDEX" val="14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文字是您思想的提炼,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custom20218281_9*l_h_f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VALUE" val="50"/>
  <p:tag name="KSO_WM_DIAGRAM_GROUP_CODE" val="l1-2"/>
  <p:tag name="KSO_WM_UNIT_SPLIT_INFO" val="{&quot;paras&quot;:[{&quot;type&quot;:&quot;pa&quot;,&quot;index&quot;:&quot;1&quot;}]}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18281_9*l_h_a*1_1_1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UNIT_VALUE" val="8"/>
  <p:tag name="KSO_WM_DIAGRAM_GROUP_CODE" val="l1-2"/>
  <p:tag name="KSO_WM_UNIT_SPLIT_INFO" val="{&quot;paras&quot;:[{&quot;type&quot;:&quot;pa&quot;,&quot;index&quot;:&quot;2&quot;}]}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custom20218281_9*l_h_i*1_2_2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5&quot;}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custom20218281_9*l_h_i*1_2_3"/>
  <p:tag name="KSO_WM_TEMPLATE_CATEGORY" val="custom"/>
  <p:tag name="KSO_WM_TEMPLATE_INDEX" val="20218281"/>
  <p:tag name="KSO_WM_UNIT_LAYERLEVEL" val="1_1_1"/>
  <p:tag name="KSO_WM_TAG_VERSION" val="1.0"/>
  <p:tag name="KSO_WM_BEAUTIFY_FLAG" val="#wm#"/>
  <p:tag name="KSO_WM_DIAGRAM_GROUP_CODE" val="l1-2"/>
  <p:tag name="KSO_WM_UNIT_SPLIT_INFO" val="{&quot;type&quot;:&quot;i&quot;,&quot;index&quot;:&quot;6&quot;}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2_Office 主题​​">
  <a:themeElements>
    <a:clrScheme name="极简3">
      <a:dk1>
        <a:sysClr val="windowText" lastClr="000000"/>
      </a:dk1>
      <a:lt1>
        <a:sysClr val="window" lastClr="FFFFFF"/>
      </a:lt1>
      <a:dk2>
        <a:srgbClr val="F5F7F8"/>
      </a:dk2>
      <a:lt2>
        <a:srgbClr val="FFFFFF"/>
      </a:lt2>
      <a:accent1>
        <a:srgbClr val="002060"/>
      </a:accent1>
      <a:accent2>
        <a:srgbClr val="1B3366"/>
      </a:accent2>
      <a:accent3>
        <a:srgbClr val="36466D"/>
      </a:accent3>
      <a:accent4>
        <a:srgbClr val="45546A"/>
      </a:accent4>
      <a:accent5>
        <a:srgbClr val="485B5D"/>
      </a:accent5>
      <a:accent6>
        <a:srgbClr val="4B625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716</Words>
  <Application>Microsoft Office PowerPoint</Application>
  <PresentationFormat>全屏显示(4:3)</PresentationFormat>
  <Paragraphs>96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Arial Bold</vt:lpstr>
      <vt:lpstr>Calibri</vt:lpstr>
      <vt:lpstr>2_Office 主题​​</vt:lpstr>
      <vt:lpstr>编译原理实验汇报总结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编译原理实验汇报总结</dc:title>
  <dc:creator>Y7000P</dc:creator>
  <cp:lastModifiedBy>星 河</cp:lastModifiedBy>
  <cp:revision>10</cp:revision>
  <dcterms:created xsi:type="dcterms:W3CDTF">2022-12-27T08:47:42Z</dcterms:created>
  <dcterms:modified xsi:type="dcterms:W3CDTF">2022-12-28T05:34:53Z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3D5C0178E45440F686B756C9324F4F5A</vt:lpwstr>
  </property>
</Properties>
</file>