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301" r:id="rId2"/>
    <p:sldId id="304" r:id="rId3"/>
    <p:sldId id="258" r:id="rId4"/>
    <p:sldId id="259" r:id="rId5"/>
    <p:sldId id="260" r:id="rId6"/>
    <p:sldId id="261" r:id="rId7"/>
    <p:sldId id="302" r:id="rId8"/>
    <p:sldId id="262" r:id="rId9"/>
    <p:sldId id="277" r:id="rId10"/>
    <p:sldId id="264" r:id="rId11"/>
    <p:sldId id="265" r:id="rId12"/>
    <p:sldId id="303" r:id="rId13"/>
    <p:sldId id="282" r:id="rId14"/>
    <p:sldId id="306" r:id="rId15"/>
    <p:sldId id="284" r:id="rId16"/>
    <p:sldId id="299" r:id="rId17"/>
    <p:sldId id="280" r:id="rId18"/>
    <p:sldId id="266" r:id="rId19"/>
    <p:sldId id="286" r:id="rId20"/>
    <p:sldId id="285" r:id="rId21"/>
    <p:sldId id="300" r:id="rId22"/>
    <p:sldId id="291" r:id="rId23"/>
    <p:sldId id="290" r:id="rId24"/>
    <p:sldId id="278" r:id="rId25"/>
    <p:sldId id="288" r:id="rId26"/>
    <p:sldId id="289" r:id="rId27"/>
    <p:sldId id="287" r:id="rId2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E59FFB-4A3F-6FAC-3CA5-673E1AE06F4E}" v="416" dt="2020-06-16T20:25:51.3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O VICTOR DO PRADO SILVA ." userId="S::leonardo.psilva@bandtec.com.br::a0bd1399-edeb-41c3-bff4-854f60fbc349" providerId="AD" clId="Web-{A7E59FFB-4A3F-6FAC-3CA5-673E1AE06F4E}"/>
    <pc:docChg chg="delSld modSld sldOrd">
      <pc:chgData name="LEONARDO VICTOR DO PRADO SILVA ." userId="S::leonardo.psilva@bandtec.com.br::a0bd1399-edeb-41c3-bff4-854f60fbc349" providerId="AD" clId="Web-{A7E59FFB-4A3F-6FAC-3CA5-673E1AE06F4E}" dt="2020-06-16T20:25:51.307" v="411"/>
      <pc:docMkLst>
        <pc:docMk/>
      </pc:docMkLst>
      <pc:sldChg chg="ord">
        <pc:chgData name="LEONARDO VICTOR DO PRADO SILVA ." userId="S::leonardo.psilva@bandtec.com.br::a0bd1399-edeb-41c3-bff4-854f60fbc349" providerId="AD" clId="Web-{A7E59FFB-4A3F-6FAC-3CA5-673E1AE06F4E}" dt="2020-06-16T20:15:22.758" v="283"/>
        <pc:sldMkLst>
          <pc:docMk/>
          <pc:sldMk cId="1086991862" sldId="278"/>
        </pc:sldMkLst>
      </pc:sldChg>
      <pc:sldChg chg="modSp del">
        <pc:chgData name="LEONARDO VICTOR DO PRADO SILVA ." userId="S::leonardo.psilva@bandtec.com.br::a0bd1399-edeb-41c3-bff4-854f60fbc349" providerId="AD" clId="Web-{A7E59FFB-4A3F-6FAC-3CA5-673E1AE06F4E}" dt="2020-06-16T20:15:16.461" v="282"/>
        <pc:sldMkLst>
          <pc:docMk/>
          <pc:sldMk cId="2434231097" sldId="279"/>
        </pc:sldMkLst>
        <pc:spChg chg="mod">
          <ac:chgData name="LEONARDO VICTOR DO PRADO SILVA ." userId="S::leonardo.psilva@bandtec.com.br::a0bd1399-edeb-41c3-bff4-854f60fbc349" providerId="AD" clId="Web-{A7E59FFB-4A3F-6FAC-3CA5-673E1AE06F4E}" dt="2020-06-16T20:05:35.741" v="9" actId="20577"/>
          <ac:spMkLst>
            <pc:docMk/>
            <pc:sldMk cId="2434231097" sldId="279"/>
            <ac:spMk id="2" creationId="{00000000-0000-0000-0000-000000000000}"/>
          </ac:spMkLst>
        </pc:spChg>
        <pc:spChg chg="mod">
          <ac:chgData name="LEONARDO VICTOR DO PRADO SILVA ." userId="S::leonardo.psilva@bandtec.com.br::a0bd1399-edeb-41c3-bff4-854f60fbc349" providerId="AD" clId="Web-{A7E59FFB-4A3F-6FAC-3CA5-673E1AE06F4E}" dt="2020-06-16T20:15:13.758" v="279" actId="20577"/>
          <ac:spMkLst>
            <pc:docMk/>
            <pc:sldMk cId="2434231097" sldId="279"/>
            <ac:spMk id="3" creationId="{00000000-0000-0000-0000-000000000000}"/>
          </ac:spMkLst>
        </pc:spChg>
      </pc:sldChg>
      <pc:sldChg chg="addSp modSp">
        <pc:chgData name="LEONARDO VICTOR DO PRADO SILVA ." userId="S::leonardo.psilva@bandtec.com.br::a0bd1399-edeb-41c3-bff4-854f60fbc349" providerId="AD" clId="Web-{A7E59FFB-4A3F-6FAC-3CA5-673E1AE06F4E}" dt="2020-06-16T20:25:19.713" v="399" actId="20577"/>
        <pc:sldMkLst>
          <pc:docMk/>
          <pc:sldMk cId="3079171380" sldId="280"/>
        </pc:sldMkLst>
        <pc:spChg chg="mod">
          <ac:chgData name="LEONARDO VICTOR DO PRADO SILVA ." userId="S::leonardo.psilva@bandtec.com.br::a0bd1399-edeb-41c3-bff4-854f60fbc349" providerId="AD" clId="Web-{A7E59FFB-4A3F-6FAC-3CA5-673E1AE06F4E}" dt="2020-06-16T20:25:19.713" v="399" actId="20577"/>
          <ac:spMkLst>
            <pc:docMk/>
            <pc:sldMk cId="3079171380" sldId="280"/>
            <ac:spMk id="2" creationId="{00000000-0000-0000-0000-000000000000}"/>
          </ac:spMkLst>
        </pc:spChg>
        <pc:spChg chg="mod">
          <ac:chgData name="LEONARDO VICTOR DO PRADO SILVA ." userId="S::leonardo.psilva@bandtec.com.br::a0bd1399-edeb-41c3-bff4-854f60fbc349" providerId="AD" clId="Web-{A7E59FFB-4A3F-6FAC-3CA5-673E1AE06F4E}" dt="2020-06-16T20:11:14.726" v="45" actId="20577"/>
          <ac:spMkLst>
            <pc:docMk/>
            <pc:sldMk cId="3079171380" sldId="280"/>
            <ac:spMk id="3" creationId="{00000000-0000-0000-0000-000000000000}"/>
          </ac:spMkLst>
        </pc:spChg>
        <pc:spChg chg="add mod">
          <ac:chgData name="LEONARDO VICTOR DO PRADO SILVA ." userId="S::leonardo.psilva@bandtec.com.br::a0bd1399-edeb-41c3-bff4-854f60fbc349" providerId="AD" clId="Web-{A7E59FFB-4A3F-6FAC-3CA5-673E1AE06F4E}" dt="2020-06-16T20:11:37.289" v="167" actId="20577"/>
          <ac:spMkLst>
            <pc:docMk/>
            <pc:sldMk cId="3079171380" sldId="280"/>
            <ac:spMk id="4" creationId="{0A99B39D-98A2-4F7D-B4C1-D97BEC901F07}"/>
          </ac:spMkLst>
        </pc:spChg>
      </pc:sldChg>
      <pc:sldChg chg="modSp del">
        <pc:chgData name="LEONARDO VICTOR DO PRADO SILVA ." userId="S::leonardo.psilva@bandtec.com.br::a0bd1399-edeb-41c3-bff4-854f60fbc349" providerId="AD" clId="Web-{A7E59FFB-4A3F-6FAC-3CA5-673E1AE06F4E}" dt="2020-06-16T20:14:44.180" v="222"/>
        <pc:sldMkLst>
          <pc:docMk/>
          <pc:sldMk cId="2376911843" sldId="281"/>
        </pc:sldMkLst>
        <pc:spChg chg="mod">
          <ac:chgData name="LEONARDO VICTOR DO PRADO SILVA ." userId="S::leonardo.psilva@bandtec.com.br::a0bd1399-edeb-41c3-bff4-854f60fbc349" providerId="AD" clId="Web-{A7E59FFB-4A3F-6FAC-3CA5-673E1AE06F4E}" dt="2020-06-16T20:12:55.820" v="175" actId="20577"/>
          <ac:spMkLst>
            <pc:docMk/>
            <pc:sldMk cId="2376911843" sldId="281"/>
            <ac:spMk id="3" creationId="{00000000-0000-0000-0000-000000000000}"/>
          </ac:spMkLst>
        </pc:spChg>
      </pc:sldChg>
      <pc:sldChg chg="modSp ord">
        <pc:chgData name="LEONARDO VICTOR DO PRADO SILVA ." userId="S::leonardo.psilva@bandtec.com.br::a0bd1399-edeb-41c3-bff4-854f60fbc349" providerId="AD" clId="Web-{A7E59FFB-4A3F-6FAC-3CA5-673E1AE06F4E}" dt="2020-06-16T20:15:36.586" v="284"/>
        <pc:sldMkLst>
          <pc:docMk/>
          <pc:sldMk cId="1544968950" sldId="282"/>
        </pc:sldMkLst>
        <pc:spChg chg="mod">
          <ac:chgData name="LEONARDO VICTOR DO PRADO SILVA ." userId="S::leonardo.psilva@bandtec.com.br::a0bd1399-edeb-41c3-bff4-854f60fbc349" providerId="AD" clId="Web-{A7E59FFB-4A3F-6FAC-3CA5-673E1AE06F4E}" dt="2020-06-16T20:13:24.695" v="187" actId="20577"/>
          <ac:spMkLst>
            <pc:docMk/>
            <pc:sldMk cId="1544968950" sldId="282"/>
            <ac:spMk id="2" creationId="{00000000-0000-0000-0000-000000000000}"/>
          </ac:spMkLst>
        </pc:spChg>
        <pc:spChg chg="mod">
          <ac:chgData name="LEONARDO VICTOR DO PRADO SILVA ." userId="S::leonardo.psilva@bandtec.com.br::a0bd1399-edeb-41c3-bff4-854f60fbc349" providerId="AD" clId="Web-{A7E59FFB-4A3F-6FAC-3CA5-673E1AE06F4E}" dt="2020-06-16T20:13:23.367" v="185" actId="20577"/>
          <ac:spMkLst>
            <pc:docMk/>
            <pc:sldMk cId="1544968950" sldId="282"/>
            <ac:spMk id="3" creationId="{00000000-0000-0000-0000-000000000000}"/>
          </ac:spMkLst>
        </pc:spChg>
      </pc:sldChg>
      <pc:sldChg chg="modSp del ord">
        <pc:chgData name="LEONARDO VICTOR DO PRADO SILVA ." userId="S::leonardo.psilva@bandtec.com.br::a0bd1399-edeb-41c3-bff4-854f60fbc349" providerId="AD" clId="Web-{A7E59FFB-4A3F-6FAC-3CA5-673E1AE06F4E}" dt="2020-06-16T20:25:51.307" v="411"/>
        <pc:sldMkLst>
          <pc:docMk/>
          <pc:sldMk cId="1687285781" sldId="283"/>
        </pc:sldMkLst>
        <pc:spChg chg="mod">
          <ac:chgData name="LEONARDO VICTOR DO PRADO SILVA ." userId="S::leonardo.psilva@bandtec.com.br::a0bd1399-edeb-41c3-bff4-854f60fbc349" providerId="AD" clId="Web-{A7E59FFB-4A3F-6FAC-3CA5-673E1AE06F4E}" dt="2020-06-16T20:25:35.838" v="402" actId="20577"/>
          <ac:spMkLst>
            <pc:docMk/>
            <pc:sldMk cId="1687285781" sldId="283"/>
            <ac:spMk id="3" creationId="{00000000-0000-0000-0000-000000000000}"/>
          </ac:spMkLst>
        </pc:spChg>
      </pc:sldChg>
      <pc:sldChg chg="modSp ord">
        <pc:chgData name="LEONARDO VICTOR DO PRADO SILVA ." userId="S::leonardo.psilva@bandtec.com.br::a0bd1399-edeb-41c3-bff4-854f60fbc349" providerId="AD" clId="Web-{A7E59FFB-4A3F-6FAC-3CA5-673E1AE06F4E}" dt="2020-06-16T20:16:01.149" v="286"/>
        <pc:sldMkLst>
          <pc:docMk/>
          <pc:sldMk cId="789639022" sldId="284"/>
        </pc:sldMkLst>
        <pc:spChg chg="mod">
          <ac:chgData name="LEONARDO VICTOR DO PRADO SILVA ." userId="S::leonardo.psilva@bandtec.com.br::a0bd1399-edeb-41c3-bff4-854f60fbc349" providerId="AD" clId="Web-{A7E59FFB-4A3F-6FAC-3CA5-673E1AE06F4E}" dt="2020-06-16T20:14:00.508" v="206" actId="20577"/>
          <ac:spMkLst>
            <pc:docMk/>
            <pc:sldMk cId="789639022" sldId="284"/>
            <ac:spMk id="3" creationId="{00000000-0000-0000-0000-000000000000}"/>
          </ac:spMkLst>
        </pc:spChg>
      </pc:sldChg>
      <pc:sldChg chg="modSp">
        <pc:chgData name="LEONARDO VICTOR DO PRADO SILVA ." userId="S::leonardo.psilva@bandtec.com.br::a0bd1399-edeb-41c3-bff4-854f60fbc349" providerId="AD" clId="Web-{A7E59FFB-4A3F-6FAC-3CA5-673E1AE06F4E}" dt="2020-06-16T20:14:20.508" v="213" actId="20577"/>
        <pc:sldMkLst>
          <pc:docMk/>
          <pc:sldMk cId="1134020232" sldId="285"/>
        </pc:sldMkLst>
        <pc:spChg chg="mod">
          <ac:chgData name="LEONARDO VICTOR DO PRADO SILVA ." userId="S::leonardo.psilva@bandtec.com.br::a0bd1399-edeb-41c3-bff4-854f60fbc349" providerId="AD" clId="Web-{A7E59FFB-4A3F-6FAC-3CA5-673E1AE06F4E}" dt="2020-06-16T20:14:20.508" v="213" actId="20577"/>
          <ac:spMkLst>
            <pc:docMk/>
            <pc:sldMk cId="1134020232" sldId="285"/>
            <ac:spMk id="3" creationId="{00000000-0000-0000-0000-000000000000}"/>
          </ac:spMkLst>
        </pc:spChg>
      </pc:sldChg>
      <pc:sldChg chg="modSp ord">
        <pc:chgData name="LEONARDO VICTOR DO PRADO SILVA ." userId="S::leonardo.psilva@bandtec.com.br::a0bd1399-edeb-41c3-bff4-854f60fbc349" providerId="AD" clId="Web-{A7E59FFB-4A3F-6FAC-3CA5-673E1AE06F4E}" dt="2020-06-16T20:25:47.729" v="409" actId="20577"/>
        <pc:sldMkLst>
          <pc:docMk/>
          <pc:sldMk cId="3767663451" sldId="286"/>
        </pc:sldMkLst>
        <pc:spChg chg="mod">
          <ac:chgData name="LEONARDO VICTOR DO PRADO SILVA ." userId="S::leonardo.psilva@bandtec.com.br::a0bd1399-edeb-41c3-bff4-854f60fbc349" providerId="AD" clId="Web-{A7E59FFB-4A3F-6FAC-3CA5-673E1AE06F4E}" dt="2020-06-16T20:22:27.168" v="341" actId="20577"/>
          <ac:spMkLst>
            <pc:docMk/>
            <pc:sldMk cId="3767663451" sldId="286"/>
            <ac:spMk id="2" creationId="{00000000-0000-0000-0000-000000000000}"/>
          </ac:spMkLst>
        </pc:spChg>
        <pc:spChg chg="mod">
          <ac:chgData name="LEONARDO VICTOR DO PRADO SILVA ." userId="S::leonardo.psilva@bandtec.com.br::a0bd1399-edeb-41c3-bff4-854f60fbc349" providerId="AD" clId="Web-{A7E59FFB-4A3F-6FAC-3CA5-673E1AE06F4E}" dt="2020-06-16T20:25:47.729" v="409" actId="20577"/>
          <ac:spMkLst>
            <pc:docMk/>
            <pc:sldMk cId="3767663451" sldId="28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A726D74F-8332-4973-8219-CA0CB1365AD6}" type="datetimeFigureOut">
              <a:rPr lang="pt-BR" smtClean="0"/>
              <a:t>25/06/2020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682E6B7-96C0-4959-9B3F-7881BE5792D8}" type="slidenum">
              <a:rPr lang="pt-BR" smtClean="0"/>
              <a:t>‹nº›</a:t>
            </a:fld>
            <a:endParaRPr lang="pt-BR"/>
          </a:p>
        </p:txBody>
      </p:sp>
    </p:spTree>
    <p:extLst>
      <p:ext uri="{BB962C8B-B14F-4D97-AF65-F5344CB8AC3E}">
        <p14:creationId xmlns:p14="http://schemas.microsoft.com/office/powerpoint/2010/main" val="4159342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A726D74F-8332-4973-8219-CA0CB1365AD6}" type="datetimeFigureOut">
              <a:rPr lang="pt-BR" smtClean="0"/>
              <a:t>25/06/2020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682E6B7-96C0-4959-9B3F-7881BE5792D8}" type="slidenum">
              <a:rPr lang="pt-BR" smtClean="0"/>
              <a:t>‹nº›</a:t>
            </a:fld>
            <a:endParaRPr lang="pt-BR"/>
          </a:p>
        </p:txBody>
      </p:sp>
    </p:spTree>
    <p:extLst>
      <p:ext uri="{BB962C8B-B14F-4D97-AF65-F5344CB8AC3E}">
        <p14:creationId xmlns:p14="http://schemas.microsoft.com/office/powerpoint/2010/main" val="2425294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pt-BR" smtClean="0"/>
              <a:t>Clique para editar o título mestre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A726D74F-8332-4973-8219-CA0CB1365AD6}" type="datetimeFigureOut">
              <a:rPr lang="pt-BR" smtClean="0"/>
              <a:t>25/06/2020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682E6B7-96C0-4959-9B3F-7881BE5792D8}" type="slidenum">
              <a:rPr lang="pt-BR" smtClean="0"/>
              <a:t>‹nº›</a:t>
            </a:fld>
            <a:endParaRPr lang="pt-BR"/>
          </a:p>
        </p:txBody>
      </p:sp>
    </p:spTree>
    <p:extLst>
      <p:ext uri="{BB962C8B-B14F-4D97-AF65-F5344CB8AC3E}">
        <p14:creationId xmlns:p14="http://schemas.microsoft.com/office/powerpoint/2010/main" val="1846739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Editar estilos de texto Mestre</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pt-BR" smtClean="0"/>
              <a:t>Editar estilos de texto Mestre</a:t>
            </a:r>
          </a:p>
        </p:txBody>
      </p:sp>
      <p:sp>
        <p:nvSpPr>
          <p:cNvPr id="4" name="Date Placeholder 3"/>
          <p:cNvSpPr>
            <a:spLocks noGrp="1"/>
          </p:cNvSpPr>
          <p:nvPr>
            <p:ph type="dt" sz="half" idx="10"/>
          </p:nvPr>
        </p:nvSpPr>
        <p:spPr/>
        <p:txBody>
          <a:bodyPr/>
          <a:lstStyle/>
          <a:p>
            <a:fld id="{A726D74F-8332-4973-8219-CA0CB1365AD6}" type="datetimeFigureOut">
              <a:rPr lang="pt-BR" smtClean="0"/>
              <a:t>25/06/2020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682E6B7-96C0-4959-9B3F-7881BE5792D8}" type="slidenum">
              <a:rPr lang="pt-BR" smtClean="0"/>
              <a:t>‹nº›</a:t>
            </a:fld>
            <a:endParaRPr lang="pt-BR"/>
          </a:p>
        </p:txBody>
      </p:sp>
    </p:spTree>
    <p:extLst>
      <p:ext uri="{BB962C8B-B14F-4D97-AF65-F5344CB8AC3E}">
        <p14:creationId xmlns:p14="http://schemas.microsoft.com/office/powerpoint/2010/main" val="951901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pt-BR" smtClean="0"/>
              <a:t>Clique para editar o título mestre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pt-BR" smtClean="0"/>
              <a:t>Editar estilos de texto Mestre</a:t>
            </a:r>
          </a:p>
        </p:txBody>
      </p:sp>
      <p:sp>
        <p:nvSpPr>
          <p:cNvPr id="4" name="Date Placeholder 3"/>
          <p:cNvSpPr>
            <a:spLocks noGrp="1"/>
          </p:cNvSpPr>
          <p:nvPr>
            <p:ph type="dt" sz="half" idx="10"/>
          </p:nvPr>
        </p:nvSpPr>
        <p:spPr/>
        <p:txBody>
          <a:bodyPr/>
          <a:lstStyle/>
          <a:p>
            <a:fld id="{A726D74F-8332-4973-8219-CA0CB1365AD6}" type="datetimeFigureOut">
              <a:rPr lang="pt-BR" smtClean="0"/>
              <a:t>25/06/2020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682E6B7-96C0-4959-9B3F-7881BE5792D8}" type="slidenum">
              <a:rPr lang="pt-BR" smtClean="0"/>
              <a:t>‹nº›</a:t>
            </a:fld>
            <a:endParaRPr lang="pt-BR"/>
          </a:p>
        </p:txBody>
      </p:sp>
    </p:spTree>
    <p:extLst>
      <p:ext uri="{BB962C8B-B14F-4D97-AF65-F5344CB8AC3E}">
        <p14:creationId xmlns:p14="http://schemas.microsoft.com/office/powerpoint/2010/main" val="1198751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pt-BR" smtClean="0"/>
              <a:t>Editar estilos de texto Mestre</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A726D74F-8332-4973-8219-CA0CB1365AD6}" type="datetimeFigureOut">
              <a:rPr lang="pt-BR" smtClean="0"/>
              <a:t>25/06/2020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682E6B7-96C0-4959-9B3F-7881BE5792D8}" type="slidenum">
              <a:rPr lang="pt-BR" smtClean="0"/>
              <a:t>‹nº›</a:t>
            </a:fld>
            <a:endParaRPr lang="pt-BR"/>
          </a:p>
        </p:txBody>
      </p:sp>
    </p:spTree>
    <p:extLst>
      <p:ext uri="{BB962C8B-B14F-4D97-AF65-F5344CB8AC3E}">
        <p14:creationId xmlns:p14="http://schemas.microsoft.com/office/powerpoint/2010/main" val="2868443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pt-BR" smtClean="0"/>
              <a:t>Clique para editar o título mestre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pt-BR" smtClean="0"/>
              <a:t>Editar estilos de texto Mestre</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A726D74F-8332-4973-8219-CA0CB1365AD6}" type="datetimeFigureOut">
              <a:rPr lang="pt-BR" smtClean="0"/>
              <a:t>25/06/2020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682E6B7-96C0-4959-9B3F-7881BE5792D8}" type="slidenum">
              <a:rPr lang="pt-BR" smtClean="0"/>
              <a:t>‹nº›</a:t>
            </a:fld>
            <a:endParaRPr lang="pt-BR"/>
          </a:p>
        </p:txBody>
      </p:sp>
    </p:spTree>
    <p:extLst>
      <p:ext uri="{BB962C8B-B14F-4D97-AF65-F5344CB8AC3E}">
        <p14:creationId xmlns:p14="http://schemas.microsoft.com/office/powerpoint/2010/main" val="4138071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A726D74F-8332-4973-8219-CA0CB1365AD6}" type="datetimeFigureOut">
              <a:rPr lang="pt-BR" smtClean="0"/>
              <a:t>25/06/2020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682E6B7-96C0-4959-9B3F-7881BE5792D8}" type="slidenum">
              <a:rPr lang="pt-BR" smtClean="0"/>
              <a:t>‹nº›</a:t>
            </a:fld>
            <a:endParaRPr lang="pt-BR"/>
          </a:p>
        </p:txBody>
      </p:sp>
    </p:spTree>
    <p:extLst>
      <p:ext uri="{BB962C8B-B14F-4D97-AF65-F5344CB8AC3E}">
        <p14:creationId xmlns:p14="http://schemas.microsoft.com/office/powerpoint/2010/main" val="2088246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A726D74F-8332-4973-8219-CA0CB1365AD6}" type="datetimeFigureOut">
              <a:rPr lang="pt-BR" smtClean="0"/>
              <a:t>25/06/2020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682E6B7-96C0-4959-9B3F-7881BE5792D8}" type="slidenum">
              <a:rPr lang="pt-BR" smtClean="0"/>
              <a:t>‹nº›</a:t>
            </a:fld>
            <a:endParaRPr lang="pt-BR"/>
          </a:p>
        </p:txBody>
      </p:sp>
    </p:spTree>
    <p:extLst>
      <p:ext uri="{BB962C8B-B14F-4D97-AF65-F5344CB8AC3E}">
        <p14:creationId xmlns:p14="http://schemas.microsoft.com/office/powerpoint/2010/main" val="3141151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nchor="ct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A726D74F-8332-4973-8219-CA0CB1365AD6}" type="datetimeFigureOut">
              <a:rPr lang="pt-BR" smtClean="0"/>
              <a:t>25/06/2020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682E6B7-96C0-4959-9B3F-7881BE5792D8}" type="slidenum">
              <a:rPr lang="pt-BR" smtClean="0"/>
              <a:t>‹nº›</a:t>
            </a:fld>
            <a:endParaRPr lang="pt-BR"/>
          </a:p>
        </p:txBody>
      </p:sp>
    </p:spTree>
    <p:extLst>
      <p:ext uri="{BB962C8B-B14F-4D97-AF65-F5344CB8AC3E}">
        <p14:creationId xmlns:p14="http://schemas.microsoft.com/office/powerpoint/2010/main" val="1667062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pt-BR" smtClean="0"/>
              <a:t>Clique para editar o título mestre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A726D74F-8332-4973-8219-CA0CB1365AD6}" type="datetimeFigureOut">
              <a:rPr lang="pt-BR" smtClean="0"/>
              <a:t>25/06/2020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682E6B7-96C0-4959-9B3F-7881BE5792D8}" type="slidenum">
              <a:rPr lang="pt-BR" smtClean="0"/>
              <a:t>‹nº›</a:t>
            </a:fld>
            <a:endParaRPr lang="pt-BR"/>
          </a:p>
        </p:txBody>
      </p:sp>
    </p:spTree>
    <p:extLst>
      <p:ext uri="{BB962C8B-B14F-4D97-AF65-F5344CB8AC3E}">
        <p14:creationId xmlns:p14="http://schemas.microsoft.com/office/powerpoint/2010/main" val="205350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A726D74F-8332-4973-8219-CA0CB1365AD6}" type="datetimeFigureOut">
              <a:rPr lang="pt-BR" smtClean="0"/>
              <a:t>25/06/2020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682E6B7-96C0-4959-9B3F-7881BE5792D8}" type="slidenum">
              <a:rPr lang="pt-BR" smtClean="0"/>
              <a:t>‹nº›</a:t>
            </a:fld>
            <a:endParaRPr lang="pt-BR"/>
          </a:p>
        </p:txBody>
      </p:sp>
    </p:spTree>
    <p:extLst>
      <p:ext uri="{BB962C8B-B14F-4D97-AF65-F5344CB8AC3E}">
        <p14:creationId xmlns:p14="http://schemas.microsoft.com/office/powerpoint/2010/main" val="3603851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A726D74F-8332-4973-8219-CA0CB1365AD6}" type="datetimeFigureOut">
              <a:rPr lang="pt-BR" smtClean="0"/>
              <a:t>25/06/2020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3682E6B7-96C0-4959-9B3F-7881BE5792D8}" type="slidenum">
              <a:rPr lang="pt-BR" smtClean="0"/>
              <a:t>‹nº›</a:t>
            </a:fld>
            <a:endParaRPr lang="pt-BR"/>
          </a:p>
        </p:txBody>
      </p:sp>
    </p:spTree>
    <p:extLst>
      <p:ext uri="{BB962C8B-B14F-4D97-AF65-F5344CB8AC3E}">
        <p14:creationId xmlns:p14="http://schemas.microsoft.com/office/powerpoint/2010/main" val="3926634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A726D74F-8332-4973-8219-CA0CB1365AD6}" type="datetimeFigureOut">
              <a:rPr lang="pt-BR" smtClean="0"/>
              <a:t>25/06/2020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3682E6B7-96C0-4959-9B3F-7881BE5792D8}" type="slidenum">
              <a:rPr lang="pt-BR" smtClean="0"/>
              <a:t>‹nº›</a:t>
            </a:fld>
            <a:endParaRPr lang="pt-BR"/>
          </a:p>
        </p:txBody>
      </p:sp>
    </p:spTree>
    <p:extLst>
      <p:ext uri="{BB962C8B-B14F-4D97-AF65-F5344CB8AC3E}">
        <p14:creationId xmlns:p14="http://schemas.microsoft.com/office/powerpoint/2010/main" val="866813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26D74F-8332-4973-8219-CA0CB1365AD6}" type="datetimeFigureOut">
              <a:rPr lang="pt-BR" smtClean="0"/>
              <a:t>25/06/2020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3682E6B7-96C0-4959-9B3F-7881BE5792D8}" type="slidenum">
              <a:rPr lang="pt-BR" smtClean="0"/>
              <a:t>‹nº›</a:t>
            </a:fld>
            <a:endParaRPr lang="pt-BR"/>
          </a:p>
        </p:txBody>
      </p:sp>
    </p:spTree>
    <p:extLst>
      <p:ext uri="{BB962C8B-B14F-4D97-AF65-F5344CB8AC3E}">
        <p14:creationId xmlns:p14="http://schemas.microsoft.com/office/powerpoint/2010/main" val="160927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A726D74F-8332-4973-8219-CA0CB1365AD6}" type="datetimeFigureOut">
              <a:rPr lang="pt-BR" smtClean="0"/>
              <a:t>25/06/2020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682E6B7-96C0-4959-9B3F-7881BE5792D8}" type="slidenum">
              <a:rPr lang="pt-BR" smtClean="0"/>
              <a:t>‹nº›</a:t>
            </a:fld>
            <a:endParaRPr lang="pt-BR"/>
          </a:p>
        </p:txBody>
      </p:sp>
    </p:spTree>
    <p:extLst>
      <p:ext uri="{BB962C8B-B14F-4D97-AF65-F5344CB8AC3E}">
        <p14:creationId xmlns:p14="http://schemas.microsoft.com/office/powerpoint/2010/main" val="3997456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pt-BR" smtClean="0"/>
              <a:t>Clique para editar o título mestre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a:xfrm>
            <a:off x="6399212" y="5883275"/>
            <a:ext cx="914400" cy="365125"/>
          </a:xfrm>
        </p:spPr>
        <p:txBody>
          <a:bodyPr/>
          <a:lstStyle/>
          <a:p>
            <a:fld id="{A726D74F-8332-4973-8219-CA0CB1365AD6}" type="datetimeFigureOut">
              <a:rPr lang="pt-BR" smtClean="0"/>
              <a:t>25/06/2020</a:t>
            </a:fld>
            <a:endParaRPr lang="pt-BR"/>
          </a:p>
        </p:txBody>
      </p:sp>
      <p:sp>
        <p:nvSpPr>
          <p:cNvPr id="6" name="Footer Placeholder 5"/>
          <p:cNvSpPr>
            <a:spLocks noGrp="1"/>
          </p:cNvSpPr>
          <p:nvPr>
            <p:ph type="ftr" sz="quarter" idx="11"/>
          </p:nvPr>
        </p:nvSpPr>
        <p:spPr>
          <a:xfrm>
            <a:off x="1141412" y="5883275"/>
            <a:ext cx="5105400" cy="365125"/>
          </a:xfrm>
        </p:spPr>
        <p:txBody>
          <a:bodyPr/>
          <a:lstStyle/>
          <a:p>
            <a:endParaRPr lang="pt-BR"/>
          </a:p>
        </p:txBody>
      </p:sp>
      <p:sp>
        <p:nvSpPr>
          <p:cNvPr id="7" name="Slide Number Placeholder 6"/>
          <p:cNvSpPr>
            <a:spLocks noGrp="1"/>
          </p:cNvSpPr>
          <p:nvPr>
            <p:ph type="sldNum" sz="quarter" idx="12"/>
          </p:nvPr>
        </p:nvSpPr>
        <p:spPr>
          <a:xfrm>
            <a:off x="10742612" y="5883275"/>
            <a:ext cx="322567" cy="365125"/>
          </a:xfrm>
        </p:spPr>
        <p:txBody>
          <a:bodyPr/>
          <a:lstStyle/>
          <a:p>
            <a:fld id="{3682E6B7-96C0-4959-9B3F-7881BE5792D8}" type="slidenum">
              <a:rPr lang="pt-BR" smtClean="0"/>
              <a:t>‹nº›</a:t>
            </a:fld>
            <a:endParaRPr lang="pt-BR"/>
          </a:p>
        </p:txBody>
      </p:sp>
    </p:spTree>
    <p:extLst>
      <p:ext uri="{BB962C8B-B14F-4D97-AF65-F5344CB8AC3E}">
        <p14:creationId xmlns:p14="http://schemas.microsoft.com/office/powerpoint/2010/main" val="625216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726D74F-8332-4973-8219-CA0CB1365AD6}" type="datetimeFigureOut">
              <a:rPr lang="pt-BR" smtClean="0"/>
              <a:t>25/06/2020</a:t>
            </a:fld>
            <a:endParaRPr lang="pt-BR"/>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pt-BR"/>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682E6B7-96C0-4959-9B3F-7881BE5792D8}" type="slidenum">
              <a:rPr lang="pt-BR" smtClean="0"/>
              <a:t>‹nº›</a:t>
            </a:fld>
            <a:endParaRPr lang="pt-BR"/>
          </a:p>
        </p:txBody>
      </p:sp>
    </p:spTree>
    <p:extLst>
      <p:ext uri="{BB962C8B-B14F-4D97-AF65-F5344CB8AC3E}">
        <p14:creationId xmlns:p14="http://schemas.microsoft.com/office/powerpoint/2010/main" val="3128795139"/>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arduinoecia.com.br/sensor-de-umidade-e-temperatura-dht1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ctrTitle"/>
          </p:nvPr>
        </p:nvSpPr>
        <p:spPr>
          <a:xfrm>
            <a:off x="1751012" y="609601"/>
            <a:ext cx="8676222" cy="2590799"/>
          </a:xfrm>
        </p:spPr>
        <p:txBody>
          <a:bodyPr>
            <a:normAutofit/>
          </a:bodyPr>
          <a:lstStyle/>
          <a:p>
            <a:r>
              <a:rPr lang="pt-BR" dirty="0"/>
              <a:t>Instalação do </a:t>
            </a:r>
            <a:r>
              <a:rPr lang="pt-BR" dirty="0" smtClean="0"/>
              <a:t>sensor</a:t>
            </a:r>
            <a:br>
              <a:rPr lang="pt-BR" dirty="0" smtClean="0"/>
            </a:br>
            <a:r>
              <a:rPr lang="pt-BR" dirty="0" err="1" smtClean="0"/>
              <a:t>arduino</a:t>
            </a:r>
            <a:endParaRPr lang="pt-BR" dirty="0"/>
          </a:p>
        </p:txBody>
      </p:sp>
      <p:sp>
        <p:nvSpPr>
          <p:cNvPr id="3" name="Subtítulo 2"/>
          <p:cNvSpPr>
            <a:spLocks noGrp="1"/>
          </p:cNvSpPr>
          <p:nvPr>
            <p:ph type="subTitle" idx="1"/>
          </p:nvPr>
        </p:nvSpPr>
        <p:spPr/>
        <p:txBody>
          <a:bodyPr/>
          <a:lstStyle/>
          <a:p>
            <a:r>
              <a:rPr lang="pt-BR" dirty="0"/>
              <a:t>Dht11 de temperatura e </a:t>
            </a:r>
            <a:r>
              <a:rPr lang="pt-BR" dirty="0" smtClean="0"/>
              <a:t>humidade </a:t>
            </a:r>
          </a:p>
          <a:p>
            <a:r>
              <a:rPr lang="pt-BR" dirty="0" smtClean="0"/>
              <a:t>E</a:t>
            </a:r>
          </a:p>
          <a:p>
            <a:r>
              <a:rPr lang="pt-BR" dirty="0"/>
              <a:t>HC </a:t>
            </a:r>
            <a:r>
              <a:rPr lang="pt-BR" dirty="0" smtClean="0"/>
              <a:t>12 de </a:t>
            </a:r>
            <a:r>
              <a:rPr lang="pt-BR" smtClean="0"/>
              <a:t>radio frequência</a:t>
            </a:r>
            <a:endParaRPr lang="pt-BR" dirty="0" smtClean="0"/>
          </a:p>
          <a:p>
            <a:endParaRPr lang="pt-BR" dirty="0"/>
          </a:p>
        </p:txBody>
      </p:sp>
    </p:spTree>
    <p:extLst>
      <p:ext uri="{BB962C8B-B14F-4D97-AF65-F5344CB8AC3E}">
        <p14:creationId xmlns:p14="http://schemas.microsoft.com/office/powerpoint/2010/main" val="11356471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Escolher a placa </a:t>
            </a:r>
            <a:endParaRPr lang="pt-BR" dirty="0"/>
          </a:p>
        </p:txBody>
      </p:sp>
      <p:sp>
        <p:nvSpPr>
          <p:cNvPr id="3" name="Espaço Reservado para Conteúdo 2"/>
          <p:cNvSpPr>
            <a:spLocks noGrp="1"/>
          </p:cNvSpPr>
          <p:nvPr>
            <p:ph idx="1"/>
          </p:nvPr>
        </p:nvSpPr>
        <p:spPr>
          <a:xfrm>
            <a:off x="1141412" y="2057401"/>
            <a:ext cx="9905998" cy="1322614"/>
          </a:xfrm>
        </p:spPr>
        <p:txBody>
          <a:bodyPr>
            <a:normAutofit/>
          </a:bodyPr>
          <a:lstStyle/>
          <a:p>
            <a:r>
              <a:rPr lang="pt-BR" dirty="0"/>
              <a:t>Selecionar a sua placa</a:t>
            </a:r>
          </a:p>
          <a:p>
            <a:r>
              <a:rPr lang="pt-BR" dirty="0"/>
              <a:t>Você precisa selecionar a opção do menu </a:t>
            </a:r>
            <a:r>
              <a:rPr lang="pt-BR" b="1" dirty="0"/>
              <a:t>Ferramentas &gt; Placa</a:t>
            </a:r>
            <a:r>
              <a:rPr lang="pt-BR" dirty="0"/>
              <a:t> que corresponde ao seu tipo de </a:t>
            </a:r>
            <a:r>
              <a:rPr lang="pt-BR" dirty="0" err="1"/>
              <a:t>Arduino</a:t>
            </a:r>
            <a:r>
              <a:rPr lang="pt-BR" dirty="0"/>
              <a:t>.</a:t>
            </a:r>
          </a:p>
          <a:p>
            <a:pPr marL="0" indent="0">
              <a:buNone/>
            </a:pPr>
            <a:endParaRPr lang="pt-BR" dirty="0"/>
          </a:p>
          <a:p>
            <a:pPr marL="0" indent="0">
              <a:buNone/>
            </a:pPr>
            <a:endParaRPr lang="pt-BR" dirty="0"/>
          </a:p>
        </p:txBody>
      </p:sp>
      <p:pic>
        <p:nvPicPr>
          <p:cNvPr id="4" name="Imagem 3"/>
          <p:cNvPicPr>
            <a:picLocks noChangeAspect="1"/>
          </p:cNvPicPr>
          <p:nvPr/>
        </p:nvPicPr>
        <p:blipFill>
          <a:blip r:embed="rId2"/>
          <a:stretch>
            <a:fillRect/>
          </a:stretch>
        </p:blipFill>
        <p:spPr>
          <a:xfrm>
            <a:off x="1783669" y="2922815"/>
            <a:ext cx="8621485" cy="3135085"/>
          </a:xfrm>
          <a:prstGeom prst="rect">
            <a:avLst/>
          </a:prstGeom>
        </p:spPr>
      </p:pic>
    </p:spTree>
    <p:extLst>
      <p:ext uri="{BB962C8B-B14F-4D97-AF65-F5344CB8AC3E}">
        <p14:creationId xmlns:p14="http://schemas.microsoft.com/office/powerpoint/2010/main" val="1754997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Selecionar a porta serial</a:t>
            </a:r>
            <a:br>
              <a:rPr lang="pt-BR"/>
            </a:br>
            <a:endParaRPr lang="pt-BR"/>
          </a:p>
        </p:txBody>
      </p:sp>
      <p:sp>
        <p:nvSpPr>
          <p:cNvPr id="3" name="Espaço Reservado para Conteúdo 2"/>
          <p:cNvSpPr>
            <a:spLocks noGrp="1"/>
          </p:cNvSpPr>
          <p:nvPr>
            <p:ph idx="1"/>
          </p:nvPr>
        </p:nvSpPr>
        <p:spPr>
          <a:xfrm>
            <a:off x="1141413" y="1915884"/>
            <a:ext cx="9905998" cy="3124201"/>
          </a:xfrm>
        </p:spPr>
        <p:txBody>
          <a:bodyPr/>
          <a:lstStyle/>
          <a:p>
            <a:pPr marL="0" indent="0">
              <a:buNone/>
            </a:pPr>
            <a:r>
              <a:rPr lang="pt-BR" dirty="0"/>
              <a:t>Selecione o dispositivo serial correspondente à placa do </a:t>
            </a:r>
            <a:r>
              <a:rPr lang="pt-BR" dirty="0" err="1"/>
              <a:t>Arduino</a:t>
            </a:r>
            <a:r>
              <a:rPr lang="pt-BR" dirty="0"/>
              <a:t> no menu </a:t>
            </a:r>
            <a:r>
              <a:rPr lang="pt-BR" b="1" dirty="0"/>
              <a:t>Ferramentas &gt; Porta Serial</a:t>
            </a:r>
            <a:r>
              <a:rPr lang="pt-BR" dirty="0"/>
              <a:t>. É provável que ele seja </a:t>
            </a:r>
            <a:r>
              <a:rPr lang="pt-BR" b="1" dirty="0"/>
              <a:t>COM3</a:t>
            </a:r>
            <a:r>
              <a:rPr lang="pt-BR" dirty="0"/>
              <a:t> ou maior (</a:t>
            </a:r>
            <a:r>
              <a:rPr lang="pt-BR" b="1" dirty="0"/>
              <a:t>COM1</a:t>
            </a:r>
            <a:r>
              <a:rPr lang="pt-BR" dirty="0"/>
              <a:t> e </a:t>
            </a:r>
            <a:r>
              <a:rPr lang="pt-BR" b="1" dirty="0"/>
              <a:t>COM2</a:t>
            </a:r>
            <a:r>
              <a:rPr lang="pt-BR" dirty="0"/>
              <a:t> são normalmente reservados para portas seriais nativas, e não por USB). Para descobrir, você pode desconectar o seu </a:t>
            </a:r>
            <a:r>
              <a:rPr lang="pt-BR" dirty="0" err="1"/>
              <a:t>Arduino</a:t>
            </a:r>
            <a:r>
              <a:rPr lang="pt-BR" dirty="0"/>
              <a:t> e reabrir o menu; a opção que desaparecer deve ser a da placa do </a:t>
            </a:r>
            <a:r>
              <a:rPr lang="pt-BR" dirty="0" err="1"/>
              <a:t>Arduino</a:t>
            </a:r>
            <a:r>
              <a:rPr lang="pt-BR" dirty="0"/>
              <a:t>. Reconecte a placa e selecione a porta serial.</a:t>
            </a:r>
          </a:p>
          <a:p>
            <a:endParaRPr lang="pt-BR" dirty="0"/>
          </a:p>
        </p:txBody>
      </p:sp>
    </p:spTree>
    <p:extLst>
      <p:ext uri="{BB962C8B-B14F-4D97-AF65-F5344CB8AC3E}">
        <p14:creationId xmlns:p14="http://schemas.microsoft.com/office/powerpoint/2010/main" val="3821834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p:cNvPicPr>
            <a:picLocks noGrp="1" noChangeAspect="1"/>
          </p:cNvPicPr>
          <p:nvPr>
            <p:ph idx="1"/>
          </p:nvPr>
        </p:nvPicPr>
        <p:blipFill>
          <a:blip r:embed="rId2"/>
          <a:stretch>
            <a:fillRect/>
          </a:stretch>
        </p:blipFill>
        <p:spPr>
          <a:xfrm>
            <a:off x="291349" y="261256"/>
            <a:ext cx="11579522" cy="6510302"/>
          </a:xfrm>
          <a:prstGeom prst="rect">
            <a:avLst/>
          </a:prstGeom>
        </p:spPr>
      </p:pic>
    </p:spTree>
    <p:extLst>
      <p:ext uri="{BB962C8B-B14F-4D97-AF65-F5344CB8AC3E}">
        <p14:creationId xmlns:p14="http://schemas.microsoft.com/office/powerpoint/2010/main" val="15208460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a:ea typeface="+mj-lt"/>
                <a:cs typeface="+mj-lt"/>
              </a:rPr>
              <a:t>Código para cópia:</a:t>
            </a:r>
            <a:endParaRPr lang="en-US"/>
          </a:p>
        </p:txBody>
      </p:sp>
      <p:sp>
        <p:nvSpPr>
          <p:cNvPr id="3" name="Espaço Reservado para Conteúdo 2"/>
          <p:cNvSpPr>
            <a:spLocks noGrp="1"/>
          </p:cNvSpPr>
          <p:nvPr>
            <p:ph idx="1"/>
          </p:nvPr>
        </p:nvSpPr>
        <p:spPr>
          <a:xfrm>
            <a:off x="1141413" y="2124074"/>
            <a:ext cx="2801937" cy="3524251"/>
          </a:xfrm>
        </p:spPr>
        <p:txBody>
          <a:bodyPr vert="horz" lIns="91440" tIns="45720" rIns="91440" bIns="45720" rtlCol="0" anchor="t">
            <a:normAutofit fontScale="25000" lnSpcReduction="20000"/>
          </a:bodyPr>
          <a:lstStyle/>
          <a:p>
            <a:pPr algn="ctr"/>
            <a:endParaRPr lang="pt-BR" sz="4000" dirty="0">
              <a:cs typeface="Calibri" panose="020F0502020204030204"/>
            </a:endParaRPr>
          </a:p>
          <a:p>
            <a:pPr algn="ctr"/>
            <a:endParaRPr lang="pt-BR" sz="4000" b="1" dirty="0">
              <a:ea typeface="+mn-lt"/>
              <a:cs typeface="+mn-lt"/>
            </a:endParaRPr>
          </a:p>
          <a:p>
            <a:r>
              <a:rPr lang="pt-BR" sz="4000" dirty="0">
                <a:cs typeface="Calibri"/>
              </a:rPr>
              <a:t>#include &lt;</a:t>
            </a:r>
            <a:r>
              <a:rPr lang="pt-BR" sz="4000" dirty="0" err="1">
                <a:cs typeface="Calibri"/>
              </a:rPr>
              <a:t>dht.h</a:t>
            </a:r>
            <a:r>
              <a:rPr lang="pt-BR" sz="4000" dirty="0">
                <a:cs typeface="Calibri"/>
              </a:rPr>
              <a:t>&gt;</a:t>
            </a:r>
            <a:br>
              <a:rPr lang="pt-BR" sz="4000" dirty="0">
                <a:cs typeface="Calibri"/>
              </a:rPr>
            </a:br>
            <a:r>
              <a:rPr lang="pt-BR" sz="4000" dirty="0" err="1">
                <a:cs typeface="Calibri"/>
              </a:rPr>
              <a:t>dht</a:t>
            </a:r>
            <a:r>
              <a:rPr lang="pt-BR" sz="4000" dirty="0">
                <a:cs typeface="Calibri"/>
              </a:rPr>
              <a:t> DHT;</a:t>
            </a:r>
            <a:br>
              <a:rPr lang="pt-BR" sz="4000" dirty="0">
                <a:cs typeface="Calibri"/>
              </a:rPr>
            </a:br>
            <a:r>
              <a:rPr lang="pt-BR" sz="4000" dirty="0">
                <a:cs typeface="Calibri"/>
              </a:rPr>
              <a:t>uint32_t timer = 0;</a:t>
            </a:r>
            <a:br>
              <a:rPr lang="pt-BR" sz="4000" dirty="0">
                <a:cs typeface="Calibri"/>
              </a:rPr>
            </a:br>
            <a:r>
              <a:rPr lang="pt-BR" sz="4000" dirty="0" err="1">
                <a:cs typeface="Calibri"/>
              </a:rPr>
              <a:t>void</a:t>
            </a:r>
            <a:r>
              <a:rPr lang="pt-BR" sz="4000" dirty="0">
                <a:cs typeface="Calibri"/>
              </a:rPr>
              <a:t> setup ()</a:t>
            </a:r>
            <a:br>
              <a:rPr lang="pt-BR" sz="4000" dirty="0">
                <a:cs typeface="Calibri"/>
              </a:rPr>
            </a:br>
            <a:r>
              <a:rPr lang="pt-BR" sz="4000" dirty="0">
                <a:cs typeface="Calibri"/>
              </a:rPr>
              <a:t>{</a:t>
            </a:r>
            <a:br>
              <a:rPr lang="pt-BR" sz="4000" dirty="0">
                <a:cs typeface="Calibri"/>
              </a:rPr>
            </a:br>
            <a:r>
              <a:rPr lang="pt-BR" sz="4000" dirty="0">
                <a:cs typeface="Calibri"/>
              </a:rPr>
              <a:t>  </a:t>
            </a:r>
            <a:r>
              <a:rPr lang="pt-BR" sz="4000" b="1" dirty="0" err="1">
                <a:cs typeface="Calibri"/>
              </a:rPr>
              <a:t>Serial</a:t>
            </a:r>
            <a:r>
              <a:rPr lang="pt-BR" sz="4000" dirty="0" err="1">
                <a:cs typeface="Calibri"/>
              </a:rPr>
              <a:t>.begin</a:t>
            </a:r>
            <a:r>
              <a:rPr lang="pt-BR" sz="4000" dirty="0">
                <a:cs typeface="Calibri"/>
              </a:rPr>
              <a:t>(9600);</a:t>
            </a:r>
            <a:br>
              <a:rPr lang="pt-BR" sz="4000" dirty="0">
                <a:cs typeface="Calibri"/>
              </a:rPr>
            </a:br>
            <a:r>
              <a:rPr lang="pt-BR" sz="4000" dirty="0">
                <a:cs typeface="Calibri"/>
              </a:rPr>
              <a:t>}</a:t>
            </a:r>
            <a:br>
              <a:rPr lang="pt-BR" sz="4000" dirty="0">
                <a:cs typeface="Calibri"/>
              </a:rPr>
            </a:br>
            <a:r>
              <a:rPr lang="pt-BR" sz="4000" dirty="0" err="1">
                <a:cs typeface="Calibri"/>
              </a:rPr>
              <a:t>void</a:t>
            </a:r>
            <a:r>
              <a:rPr lang="pt-BR" sz="4000" dirty="0">
                <a:cs typeface="Calibri"/>
              </a:rPr>
              <a:t> loop ()</a:t>
            </a:r>
            <a:br>
              <a:rPr lang="pt-BR" sz="4000" dirty="0">
                <a:cs typeface="Calibri"/>
              </a:rPr>
            </a:br>
            <a:r>
              <a:rPr lang="pt-BR" sz="4000" dirty="0">
                <a:cs typeface="Calibri"/>
              </a:rPr>
              <a:t>{</a:t>
            </a:r>
            <a:br>
              <a:rPr lang="pt-BR" sz="4000" dirty="0">
                <a:cs typeface="Calibri"/>
              </a:rPr>
            </a:br>
            <a:r>
              <a:rPr lang="pt-BR" sz="4000" dirty="0">
                <a:cs typeface="Calibri"/>
              </a:rPr>
              <a:t>  </a:t>
            </a:r>
            <a:r>
              <a:rPr lang="pt-BR" sz="4000" dirty="0" err="1">
                <a:cs typeface="Calibri"/>
              </a:rPr>
              <a:t>if</a:t>
            </a:r>
            <a:r>
              <a:rPr lang="pt-BR" sz="4000" dirty="0">
                <a:cs typeface="Calibri"/>
              </a:rPr>
              <a:t>(</a:t>
            </a:r>
            <a:r>
              <a:rPr lang="pt-BR" sz="4000" dirty="0" err="1">
                <a:cs typeface="Calibri"/>
              </a:rPr>
              <a:t>millis</a:t>
            </a:r>
            <a:r>
              <a:rPr lang="pt-BR" sz="4000" dirty="0">
                <a:cs typeface="Calibri"/>
              </a:rPr>
              <a:t>() - timer&gt;=2000)</a:t>
            </a:r>
            <a:br>
              <a:rPr lang="pt-BR" sz="4000" dirty="0">
                <a:cs typeface="Calibri"/>
              </a:rPr>
            </a:br>
            <a:r>
              <a:rPr lang="pt-BR" sz="4000" dirty="0">
                <a:cs typeface="Calibri"/>
              </a:rPr>
              <a:t>{</a:t>
            </a:r>
            <a:br>
              <a:rPr lang="pt-BR" sz="4000" dirty="0">
                <a:cs typeface="Calibri"/>
              </a:rPr>
            </a:br>
            <a:r>
              <a:rPr lang="pt-BR" sz="4000" dirty="0">
                <a:cs typeface="Calibri"/>
              </a:rPr>
              <a:t/>
            </a:r>
            <a:br>
              <a:rPr lang="pt-BR" sz="4000" dirty="0">
                <a:cs typeface="Calibri"/>
              </a:rPr>
            </a:br>
            <a:r>
              <a:rPr lang="pt-BR" sz="4000" dirty="0">
                <a:cs typeface="Calibri"/>
              </a:rPr>
              <a:t>DHT.read11(A1);</a:t>
            </a:r>
            <a:br>
              <a:rPr lang="pt-BR" sz="4000" dirty="0">
                <a:cs typeface="Calibri"/>
              </a:rPr>
            </a:br>
            <a:r>
              <a:rPr lang="pt-BR" sz="4000" dirty="0" err="1">
                <a:cs typeface="Calibri"/>
              </a:rPr>
              <a:t>Serial.print</a:t>
            </a:r>
            <a:r>
              <a:rPr lang="pt-BR" sz="4000" dirty="0">
                <a:cs typeface="Calibri"/>
              </a:rPr>
              <a:t>(</a:t>
            </a:r>
            <a:r>
              <a:rPr lang="pt-BR" sz="4000" dirty="0" err="1">
                <a:cs typeface="Calibri"/>
              </a:rPr>
              <a:t>DHT.humidity</a:t>
            </a:r>
            <a:r>
              <a:rPr lang="pt-BR" sz="4000" dirty="0">
                <a:cs typeface="Calibri"/>
              </a:rPr>
              <a:t>);</a:t>
            </a:r>
            <a:br>
              <a:rPr lang="pt-BR" sz="4000" dirty="0">
                <a:cs typeface="Calibri"/>
              </a:rPr>
            </a:br>
            <a:r>
              <a:rPr lang="pt-BR" sz="4000" dirty="0" err="1">
                <a:cs typeface="Calibri"/>
              </a:rPr>
              <a:t>Serial.println</a:t>
            </a:r>
            <a:r>
              <a:rPr lang="pt-BR" sz="4000" dirty="0">
                <a:cs typeface="Calibri"/>
              </a:rPr>
              <a:t>(" %");</a:t>
            </a:r>
            <a:br>
              <a:rPr lang="pt-BR" sz="4000" dirty="0">
                <a:cs typeface="Calibri"/>
              </a:rPr>
            </a:br>
            <a:r>
              <a:rPr lang="pt-BR" sz="4000" dirty="0" err="1">
                <a:cs typeface="Calibri"/>
              </a:rPr>
              <a:t>Serial.print</a:t>
            </a:r>
            <a:r>
              <a:rPr lang="pt-BR" sz="4000" dirty="0">
                <a:cs typeface="Calibri"/>
              </a:rPr>
              <a:t> (</a:t>
            </a:r>
            <a:r>
              <a:rPr lang="pt-BR" sz="4000" dirty="0" err="1">
                <a:cs typeface="Calibri"/>
              </a:rPr>
              <a:t>DHT.temperature</a:t>
            </a:r>
            <a:r>
              <a:rPr lang="pt-BR" sz="4000" dirty="0">
                <a:cs typeface="Calibri"/>
              </a:rPr>
              <a:t>);</a:t>
            </a:r>
            <a:br>
              <a:rPr lang="pt-BR" sz="4000" dirty="0">
                <a:cs typeface="Calibri"/>
              </a:rPr>
            </a:br>
            <a:r>
              <a:rPr lang="pt-BR" sz="4000" dirty="0" err="1">
                <a:cs typeface="Calibri"/>
              </a:rPr>
              <a:t>Serial.println</a:t>
            </a:r>
            <a:r>
              <a:rPr lang="pt-BR" sz="4000" dirty="0">
                <a:cs typeface="Calibri"/>
              </a:rPr>
              <a:t> (" Celsius");</a:t>
            </a:r>
            <a:br>
              <a:rPr lang="pt-BR" sz="4000" dirty="0">
                <a:cs typeface="Calibri"/>
              </a:rPr>
            </a:br>
            <a:r>
              <a:rPr lang="pt-BR" sz="4000" dirty="0">
                <a:cs typeface="Calibri"/>
              </a:rPr>
              <a:t/>
            </a:r>
            <a:br>
              <a:rPr lang="pt-BR" sz="4000" dirty="0">
                <a:cs typeface="Calibri"/>
              </a:rPr>
            </a:br>
            <a:r>
              <a:rPr lang="pt-BR" sz="4000" dirty="0">
                <a:cs typeface="Calibri"/>
              </a:rPr>
              <a:t>timer = </a:t>
            </a:r>
            <a:r>
              <a:rPr lang="pt-BR" sz="4000" dirty="0" err="1">
                <a:cs typeface="Calibri"/>
              </a:rPr>
              <a:t>millis</a:t>
            </a:r>
            <a:r>
              <a:rPr lang="pt-BR" sz="4000" dirty="0">
                <a:cs typeface="Calibri"/>
              </a:rPr>
              <a:t>();</a:t>
            </a:r>
            <a:br>
              <a:rPr lang="pt-BR" sz="4000" dirty="0">
                <a:cs typeface="Calibri"/>
              </a:rPr>
            </a:br>
            <a:r>
              <a:rPr lang="pt-BR" sz="4000" dirty="0">
                <a:cs typeface="Calibri"/>
              </a:rPr>
              <a:t>}</a:t>
            </a:r>
            <a:br>
              <a:rPr lang="pt-BR" sz="4000" dirty="0">
                <a:cs typeface="Calibri"/>
              </a:rPr>
            </a:br>
            <a:r>
              <a:rPr lang="pt-BR" sz="4000" dirty="0">
                <a:cs typeface="Calibri"/>
              </a:rPr>
              <a:t>}</a:t>
            </a:r>
            <a:endParaRPr lang="en-US" sz="4000" dirty="0">
              <a:ea typeface="+mn-lt"/>
              <a:cs typeface="+mn-lt"/>
            </a:endParaRPr>
          </a:p>
          <a:p>
            <a:endParaRPr lang="pt-BR" dirty="0">
              <a:ea typeface="+mn-lt"/>
              <a:cs typeface="+mn-lt"/>
            </a:endParaRPr>
          </a:p>
          <a:p>
            <a:endParaRPr lang="pt-BR" dirty="0">
              <a:cs typeface="Calibri"/>
            </a:endParaRPr>
          </a:p>
        </p:txBody>
      </p:sp>
      <p:pic>
        <p:nvPicPr>
          <p:cNvPr id="4" name="Imagem 3"/>
          <p:cNvPicPr>
            <a:picLocks noChangeAspect="1"/>
          </p:cNvPicPr>
          <p:nvPr/>
        </p:nvPicPr>
        <p:blipFill>
          <a:blip r:embed="rId2"/>
          <a:stretch>
            <a:fillRect/>
          </a:stretch>
        </p:blipFill>
        <p:spPr>
          <a:xfrm>
            <a:off x="4502198" y="2124074"/>
            <a:ext cx="6545213" cy="4210050"/>
          </a:xfrm>
          <a:prstGeom prst="rect">
            <a:avLst/>
          </a:prstGeom>
        </p:spPr>
      </p:pic>
    </p:spTree>
    <p:extLst>
      <p:ext uri="{BB962C8B-B14F-4D97-AF65-F5344CB8AC3E}">
        <p14:creationId xmlns:p14="http://schemas.microsoft.com/office/powerpoint/2010/main" val="1544968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9905998" cy="1170214"/>
          </a:xfrm>
        </p:spPr>
        <p:txBody>
          <a:bodyPr/>
          <a:lstStyle/>
          <a:p>
            <a:r>
              <a:rPr lang="pt-BR" dirty="0" smtClean="0"/>
              <a:t>Montagem do sensor DHT11</a:t>
            </a:r>
            <a:endParaRPr lang="pt-BR" dirty="0"/>
          </a:p>
        </p:txBody>
      </p:sp>
      <p:pic>
        <p:nvPicPr>
          <p:cNvPr id="4" name="Espaço Reservado para Conteúdo 5"/>
          <p:cNvPicPr>
            <a:picLocks/>
          </p:cNvPicPr>
          <p:nvPr/>
        </p:nvPicPr>
        <p:blipFill>
          <a:blip r:embed="rId2">
            <a:extLst>
              <a:ext uri="{28A0092B-C50C-407E-A947-70E740481C1C}">
                <a14:useLocalDpi xmlns:a14="http://schemas.microsoft.com/office/drawing/2010/main" val="0"/>
              </a:ext>
            </a:extLst>
          </a:blip>
          <a:stretch>
            <a:fillRect/>
          </a:stretch>
        </p:blipFill>
        <p:spPr>
          <a:xfrm>
            <a:off x="1141413" y="2666999"/>
            <a:ext cx="5336267" cy="3124200"/>
          </a:xfrm>
          <a:prstGeom prst="rect">
            <a:avLst/>
          </a:prstGeom>
          <a:ln>
            <a:noFill/>
          </a:ln>
          <a:effectLst>
            <a:outerShdw blurRad="190500" algn="tl" rotWithShape="0">
              <a:srgbClr val="000000">
                <a:alpha val="70000"/>
              </a:srgbClr>
            </a:outerShdw>
          </a:effectLst>
        </p:spPr>
      </p:pic>
      <p:pic>
        <p:nvPicPr>
          <p:cNvPr id="5" name="Espaço Reservado para Conteúdo 4"/>
          <p:cNvPicPr>
            <a:picLocks noGrp="1"/>
          </p:cNvPicPr>
          <p:nvPr>
            <p:ph idx="1"/>
          </p:nvPr>
        </p:nvPicPr>
        <p:blipFill rotWithShape="1">
          <a:blip r:embed="rId3" cstate="print">
            <a:extLst>
              <a:ext uri="{28A0092B-C50C-407E-A947-70E740481C1C}">
                <a14:useLocalDpi xmlns:a14="http://schemas.microsoft.com/office/drawing/2010/main" val="0"/>
              </a:ext>
            </a:extLst>
          </a:blip>
          <a:srcRect r="17491"/>
          <a:stretch/>
        </p:blipFill>
        <p:spPr bwMode="auto">
          <a:xfrm>
            <a:off x="8031750" y="3156757"/>
            <a:ext cx="2362839" cy="2144684"/>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4132695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cs typeface="Calibri"/>
              </a:rPr>
              <a:t>INSTALAÇÃO DA LIB </a:t>
            </a:r>
            <a:r>
              <a:rPr lang="pt-BR" dirty="0">
                <a:ea typeface="+mn-lt"/>
                <a:cs typeface="+mn-lt"/>
              </a:rPr>
              <a:t/>
            </a:r>
            <a:br>
              <a:rPr lang="pt-BR" dirty="0">
                <a:ea typeface="+mn-lt"/>
                <a:cs typeface="+mn-lt"/>
              </a:rPr>
            </a:br>
            <a:endParaRPr lang="pt-BR" dirty="0"/>
          </a:p>
        </p:txBody>
      </p:sp>
      <p:sp>
        <p:nvSpPr>
          <p:cNvPr id="3" name="Espaço Reservado para Conteúdo 2"/>
          <p:cNvSpPr>
            <a:spLocks noGrp="1"/>
          </p:cNvSpPr>
          <p:nvPr>
            <p:ph idx="1"/>
          </p:nvPr>
        </p:nvSpPr>
        <p:spPr/>
        <p:txBody>
          <a:bodyPr vert="horz" lIns="91440" tIns="45720" rIns="91440" bIns="45720" rtlCol="0" anchor="t">
            <a:normAutofit/>
          </a:bodyPr>
          <a:lstStyle/>
          <a:p>
            <a:pPr algn="just"/>
            <a:endParaRPr lang="pt-BR" dirty="0">
              <a:cs typeface="Calibri" panose="020F0502020204030204"/>
            </a:endParaRPr>
          </a:p>
          <a:p>
            <a:pPr algn="just"/>
            <a:r>
              <a:rPr lang="pt-BR" dirty="0" smtClean="0">
                <a:cs typeface="Calibri" panose="020F0502020204030204"/>
              </a:rPr>
              <a:t>Para </a:t>
            </a:r>
            <a:r>
              <a:rPr lang="pt-BR" dirty="0">
                <a:cs typeface="Calibri" panose="020F0502020204030204"/>
              </a:rPr>
              <a:t>conseguirmos fazer as leituras dos dados captados pelo sensor temos que utilizar uma LIB (biblioteca), usamos uma LIB disponibilizada neste site:</a:t>
            </a:r>
            <a:endParaRPr lang="en-US" dirty="0">
              <a:ea typeface="+mn-lt"/>
              <a:cs typeface="+mn-lt"/>
            </a:endParaRPr>
          </a:p>
          <a:p>
            <a:r>
              <a:rPr lang="pt-BR" b="1" dirty="0">
                <a:cs typeface="Calibri"/>
              </a:rPr>
              <a:t>Link:</a:t>
            </a:r>
            <a:r>
              <a:rPr lang="pt-BR" u="sng" dirty="0">
                <a:cs typeface="Calibri"/>
              </a:rPr>
              <a:t> </a:t>
            </a:r>
            <a:r>
              <a:rPr lang="pt-BR" u="sng" dirty="0">
                <a:cs typeface="Calibri"/>
                <a:hlinkClick r:id="rId2"/>
              </a:rPr>
              <a:t>https://www.arduinoecia.com.br/sensor-de-umidade-e-temperatura-dht11/</a:t>
            </a:r>
            <a:endParaRPr lang="pt-BR" dirty="0"/>
          </a:p>
        </p:txBody>
      </p:sp>
    </p:spTree>
    <p:extLst>
      <p:ext uri="{BB962C8B-B14F-4D97-AF65-F5344CB8AC3E}">
        <p14:creationId xmlns:p14="http://schemas.microsoft.com/office/powerpoint/2010/main" val="7896390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5713" y="2487385"/>
            <a:ext cx="9905998" cy="1905000"/>
          </a:xfrm>
        </p:spPr>
        <p:txBody>
          <a:bodyPr/>
          <a:lstStyle/>
          <a:p>
            <a:r>
              <a:rPr lang="pt-BR" dirty="0" smtClean="0"/>
              <a:t>Insira o código e abra a </a:t>
            </a:r>
            <a:r>
              <a:rPr lang="pt-BR" dirty="0" err="1" smtClean="0"/>
              <a:t>lib</a:t>
            </a:r>
            <a:r>
              <a:rPr lang="pt-BR" dirty="0" smtClean="0"/>
              <a:t/>
            </a:r>
            <a:br>
              <a:rPr lang="pt-BR" dirty="0" smtClean="0"/>
            </a:br>
            <a:r>
              <a:rPr lang="pt-BR" dirty="0" smtClean="0"/>
              <a:t> </a:t>
            </a:r>
            <a:endParaRPr lang="pt-BR" dirty="0"/>
          </a:p>
        </p:txBody>
      </p:sp>
    </p:spTree>
    <p:extLst>
      <p:ext uri="{BB962C8B-B14F-4D97-AF65-F5344CB8AC3E}">
        <p14:creationId xmlns:p14="http://schemas.microsoft.com/office/powerpoint/2010/main" val="2659247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cs typeface="Calibri Light"/>
              </a:rPr>
              <a:t>Descrição do código </a:t>
            </a:r>
            <a:endParaRPr lang="pt-BR"/>
          </a:p>
        </p:txBody>
      </p:sp>
      <p:sp>
        <p:nvSpPr>
          <p:cNvPr id="3" name="Espaço Reservado para Conteúdo 2"/>
          <p:cNvSpPr>
            <a:spLocks noGrp="1"/>
          </p:cNvSpPr>
          <p:nvPr>
            <p:ph idx="1"/>
          </p:nvPr>
        </p:nvSpPr>
        <p:spPr/>
        <p:txBody>
          <a:bodyPr vert="horz" lIns="91440" tIns="45720" rIns="91440" bIns="45720" rtlCol="0" anchor="t">
            <a:normAutofit/>
          </a:bodyPr>
          <a:lstStyle/>
          <a:p>
            <a:pPr algn="just"/>
            <a:r>
              <a:rPr lang="pt-BR">
                <a:cs typeface="Calibri"/>
              </a:rPr>
              <a:t>Como podemos ver na primeira linha do código possui a função “#include &lt;</a:t>
            </a:r>
            <a:r>
              <a:rPr lang="pt-BR" err="1">
                <a:cs typeface="Calibri"/>
              </a:rPr>
              <a:t>dht.h</a:t>
            </a:r>
            <a:r>
              <a:rPr lang="pt-BR">
                <a:cs typeface="Calibri"/>
              </a:rPr>
              <a:t>&gt;”, onde ele inclui á LIB que foi baixada do site.</a:t>
            </a:r>
            <a:endParaRPr lang="en-US">
              <a:ea typeface="+mn-lt"/>
              <a:cs typeface="+mn-lt"/>
            </a:endParaRPr>
          </a:p>
          <a:p>
            <a:pPr algn="just"/>
            <a:r>
              <a:rPr lang="pt-BR">
                <a:cs typeface="Calibri"/>
              </a:rPr>
              <a:t>Existe um serial Begin (9600) que serve para ajustar na melhor velocidade os dados que serão exibidos </a:t>
            </a:r>
            <a:endParaRPr lang="en-US">
              <a:ea typeface="+mn-lt"/>
              <a:cs typeface="+mn-lt"/>
            </a:endParaRPr>
          </a:p>
          <a:p>
            <a:pPr algn="just"/>
            <a:r>
              <a:rPr lang="pt-BR">
                <a:cs typeface="Calibri"/>
              </a:rPr>
              <a:t>Após isso podemos ver um loop que serve para coletar os dados de acordo com as especificações técnicas do sensor </a:t>
            </a:r>
            <a:endParaRPr lang="en-US">
              <a:ea typeface="+mn-lt"/>
              <a:cs typeface="+mn-lt"/>
            </a:endParaRPr>
          </a:p>
          <a:p>
            <a:pPr algn="just"/>
            <a:r>
              <a:rPr lang="pt-BR">
                <a:cs typeface="Calibri"/>
              </a:rPr>
              <a:t>As demais linhas a seguir servem para exibir os dados em milissegundos.</a:t>
            </a:r>
            <a:endParaRPr lang="pt-BR"/>
          </a:p>
        </p:txBody>
      </p:sp>
      <p:sp>
        <p:nvSpPr>
          <p:cNvPr id="4" name="TextBox 3">
            <a:extLst>
              <a:ext uri="{FF2B5EF4-FFF2-40B4-BE49-F238E27FC236}">
                <a16:creationId xmlns:a16="http://schemas.microsoft.com/office/drawing/2014/main" id="{0A99B39D-98A2-4F7D-B4C1-D97BEC901F0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pt-BR">
              <a:cs typeface="Segoe UI"/>
            </a:endParaRPr>
          </a:p>
        </p:txBody>
      </p:sp>
    </p:spTree>
    <p:extLst>
      <p:ext uri="{BB962C8B-B14F-4D97-AF65-F5344CB8AC3E}">
        <p14:creationId xmlns:p14="http://schemas.microsoft.com/office/powerpoint/2010/main" val="30791713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9905998" cy="1170214"/>
          </a:xfrm>
        </p:spPr>
        <p:txBody>
          <a:bodyPr/>
          <a:lstStyle/>
          <a:p>
            <a:r>
              <a:rPr lang="pt-BR" dirty="0"/>
              <a:t>Fazer upload do programa</a:t>
            </a:r>
            <a:br>
              <a:rPr lang="pt-BR" dirty="0"/>
            </a:br>
            <a:endParaRPr lang="pt-BR" dirty="0"/>
          </a:p>
        </p:txBody>
      </p:sp>
      <p:sp>
        <p:nvSpPr>
          <p:cNvPr id="3" name="Espaço Reservado para Conteúdo 2"/>
          <p:cNvSpPr>
            <a:spLocks noGrp="1"/>
          </p:cNvSpPr>
          <p:nvPr>
            <p:ph idx="1"/>
          </p:nvPr>
        </p:nvSpPr>
        <p:spPr>
          <a:xfrm>
            <a:off x="1141413" y="1779814"/>
            <a:ext cx="9905998" cy="1725387"/>
          </a:xfrm>
        </p:spPr>
        <p:txBody>
          <a:bodyPr/>
          <a:lstStyle/>
          <a:p>
            <a:pPr marL="0" indent="0">
              <a:buNone/>
            </a:pPr>
            <a:r>
              <a:rPr lang="pt-BR" dirty="0"/>
              <a:t>Agora, simplesmente clique o botão "Carregar" no ambiente de desenvolvimento. Espere alguns segundos - você deve ver os </a:t>
            </a:r>
            <a:r>
              <a:rPr lang="pt-BR" dirty="0" err="1"/>
              <a:t>LEDs</a:t>
            </a:r>
            <a:r>
              <a:rPr lang="pt-BR" dirty="0"/>
              <a:t> RX e TX na placa piscando. Se o upload for bem sucedido, a mensagem "Transferência concluída." vai aparecer na barra de status.</a:t>
            </a:r>
          </a:p>
        </p:txBody>
      </p:sp>
      <p:pic>
        <p:nvPicPr>
          <p:cNvPr id="4" name="Imagem 3"/>
          <p:cNvPicPr>
            <a:picLocks noChangeAspect="1"/>
          </p:cNvPicPr>
          <p:nvPr/>
        </p:nvPicPr>
        <p:blipFill>
          <a:blip r:embed="rId2"/>
          <a:stretch>
            <a:fillRect/>
          </a:stretch>
        </p:blipFill>
        <p:spPr>
          <a:xfrm>
            <a:off x="1355270" y="3505201"/>
            <a:ext cx="7217230" cy="3177234"/>
          </a:xfrm>
          <a:prstGeom prst="rect">
            <a:avLst/>
          </a:prstGeom>
        </p:spPr>
      </p:pic>
    </p:spTree>
    <p:extLst>
      <p:ext uri="{BB962C8B-B14F-4D97-AF65-F5344CB8AC3E}">
        <p14:creationId xmlns:p14="http://schemas.microsoft.com/office/powerpoint/2010/main" val="1770035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9905998" cy="892629"/>
          </a:xfrm>
        </p:spPr>
        <p:txBody>
          <a:bodyPr/>
          <a:lstStyle/>
          <a:p>
            <a:r>
              <a:rPr lang="pt-BR" dirty="0">
                <a:cs typeface="Calibri Light"/>
              </a:rPr>
              <a:t>Descrição de sensor</a:t>
            </a:r>
          </a:p>
        </p:txBody>
      </p:sp>
      <p:sp>
        <p:nvSpPr>
          <p:cNvPr id="3" name="Espaço Reservado para Conteúdo 2"/>
          <p:cNvSpPr>
            <a:spLocks noGrp="1"/>
          </p:cNvSpPr>
          <p:nvPr>
            <p:ph idx="1"/>
          </p:nvPr>
        </p:nvSpPr>
        <p:spPr>
          <a:xfrm>
            <a:off x="1141413" y="1866899"/>
            <a:ext cx="7316787" cy="3124201"/>
          </a:xfrm>
        </p:spPr>
        <p:txBody>
          <a:bodyPr vert="horz" lIns="91440" tIns="45720" rIns="91440" bIns="45720" rtlCol="0" anchor="t">
            <a:normAutofit fontScale="70000" lnSpcReduction="20000"/>
          </a:bodyPr>
          <a:lstStyle/>
          <a:p>
            <a:pPr algn="just"/>
            <a:r>
              <a:rPr lang="pt-BR" dirty="0">
                <a:cs typeface="Calibri"/>
              </a:rPr>
              <a:t>O sensor DHT11 possui um alcance com raio de 20 metros. Para obtermos os registros, precisamos que a distribuição dos sensores na área seja feita de forma que a área possa ser 100% preenchida com o monitoramento dos sensores. Para isso obtemos resultados de alguns cálculos feitos sobre o alcance do sensor.</a:t>
            </a:r>
            <a:endParaRPr lang="en-US" dirty="0">
              <a:ea typeface="+mn-lt"/>
              <a:cs typeface="+mn-lt"/>
            </a:endParaRPr>
          </a:p>
          <a:p>
            <a:pPr algn="just"/>
            <a:r>
              <a:rPr lang="pt-BR" dirty="0">
                <a:cs typeface="Calibri"/>
              </a:rPr>
              <a:t>Raio de alcance = 20 m.</a:t>
            </a:r>
            <a:endParaRPr lang="en-US" dirty="0">
              <a:ea typeface="+mn-lt"/>
              <a:cs typeface="+mn-lt"/>
            </a:endParaRPr>
          </a:p>
          <a:p>
            <a:pPr algn="just"/>
            <a:r>
              <a:rPr lang="pt-BR" dirty="0">
                <a:cs typeface="Calibri"/>
              </a:rPr>
              <a:t>Diâmetro= 40 m.</a:t>
            </a:r>
            <a:endParaRPr lang="en-US" dirty="0">
              <a:ea typeface="+mn-lt"/>
              <a:cs typeface="+mn-lt"/>
            </a:endParaRPr>
          </a:p>
          <a:p>
            <a:pPr algn="just"/>
            <a:r>
              <a:rPr lang="pt-BR" dirty="0">
                <a:cs typeface="Calibri"/>
              </a:rPr>
              <a:t>Área de alcance =1.256 m².</a:t>
            </a:r>
            <a:endParaRPr lang="en-US" dirty="0">
              <a:ea typeface="+mn-lt"/>
              <a:cs typeface="+mn-lt"/>
            </a:endParaRPr>
          </a:p>
          <a:p>
            <a:pPr algn="just"/>
            <a:r>
              <a:rPr lang="pt-BR" dirty="0">
                <a:cs typeface="Calibri"/>
              </a:rPr>
              <a:t>Perímetro da Área= 125,6 m</a:t>
            </a:r>
            <a:r>
              <a:rPr lang="pt-BR" dirty="0" smtClean="0">
                <a:cs typeface="Calibri"/>
              </a:rPr>
              <a:t>.</a:t>
            </a:r>
          </a:p>
          <a:p>
            <a:pPr algn="just"/>
            <a:r>
              <a:rPr lang="pt-BR" dirty="0" smtClean="0">
                <a:cs typeface="Calibri"/>
              </a:rPr>
              <a:t> </a:t>
            </a:r>
            <a:r>
              <a:rPr lang="pt-BR" dirty="0" smtClean="0">
                <a:ea typeface="+mn-lt"/>
                <a:cs typeface="+mn-lt"/>
              </a:rPr>
              <a:t>Sensor </a:t>
            </a:r>
            <a:r>
              <a:rPr lang="pt-BR" dirty="0">
                <a:ea typeface="+mn-lt"/>
                <a:cs typeface="+mn-lt"/>
              </a:rPr>
              <a:t>que fornece a Temperatura em graus Celsius e Umidade relativa do ar em percentual.</a:t>
            </a:r>
            <a:endParaRPr lang="en-US" dirty="0">
              <a:ea typeface="+mn-lt"/>
              <a:cs typeface="+mn-lt"/>
            </a:endParaRPr>
          </a:p>
          <a:p>
            <a:pPr algn="just"/>
            <a:r>
              <a:rPr lang="pt-BR" dirty="0">
                <a:ea typeface="+mn-lt"/>
                <a:cs typeface="+mn-lt"/>
              </a:rPr>
              <a:t>Possui 4 terminais, mas usamos apenas 3 sendo eles o GND, VCC e Dados.</a:t>
            </a:r>
            <a:endParaRPr lang="en-US" dirty="0">
              <a:ea typeface="+mn-lt"/>
              <a:cs typeface="+mn-lt"/>
            </a:endParaRPr>
          </a:p>
          <a:p>
            <a:pPr algn="just"/>
            <a:r>
              <a:rPr lang="pt-BR" dirty="0">
                <a:ea typeface="+mn-lt"/>
                <a:cs typeface="+mn-lt"/>
              </a:rPr>
              <a:t>Não utilizamos o terceiro terminal que está denominado como “N.C”</a:t>
            </a:r>
            <a:endParaRPr lang="pt-BR" dirty="0"/>
          </a:p>
        </p:txBody>
      </p:sp>
      <p:pic>
        <p:nvPicPr>
          <p:cNvPr id="4" name="Imagem 3"/>
          <p:cNvPicPr/>
          <p:nvPr/>
        </p:nvPicPr>
        <p:blipFill>
          <a:blip r:embed="rId2">
            <a:extLst>
              <a:ext uri="{28A0092B-C50C-407E-A947-70E740481C1C}">
                <a14:useLocalDpi xmlns:a14="http://schemas.microsoft.com/office/drawing/2010/main" val="0"/>
              </a:ext>
            </a:extLst>
          </a:blip>
          <a:srcRect/>
          <a:stretch>
            <a:fillRect/>
          </a:stretch>
        </p:blipFill>
        <p:spPr bwMode="auto">
          <a:xfrm>
            <a:off x="9179108" y="3716199"/>
            <a:ext cx="1657350" cy="1543050"/>
          </a:xfrm>
          <a:prstGeom prst="rect">
            <a:avLst/>
          </a:prstGeom>
          <a:solidFill>
            <a:schemeClr val="bg1">
              <a:lumMod val="95000"/>
              <a:lumOff val="5000"/>
            </a:schemeClr>
          </a:solidFill>
          <a:ln>
            <a:noFill/>
          </a:ln>
        </p:spPr>
      </p:pic>
      <p:pic>
        <p:nvPicPr>
          <p:cNvPr id="5" name="Imagem 4" descr="Área do Círculo | Educa Mais Brasil"/>
          <p:cNvPicPr/>
          <p:nvPr/>
        </p:nvPicPr>
        <p:blipFill>
          <a:blip r:embed="rId3">
            <a:extLst>
              <a:ext uri="{28A0092B-C50C-407E-A947-70E740481C1C}">
                <a14:useLocalDpi xmlns:a14="http://schemas.microsoft.com/office/drawing/2010/main" val="0"/>
              </a:ext>
            </a:extLst>
          </a:blip>
          <a:srcRect/>
          <a:stretch>
            <a:fillRect/>
          </a:stretch>
        </p:blipFill>
        <p:spPr bwMode="auto">
          <a:xfrm>
            <a:off x="9083313" y="1789429"/>
            <a:ext cx="2324100" cy="1639570"/>
          </a:xfrm>
          <a:prstGeom prst="rect">
            <a:avLst/>
          </a:prstGeom>
          <a:noFill/>
          <a:ln>
            <a:noFill/>
          </a:ln>
        </p:spPr>
      </p:pic>
    </p:spTree>
    <p:extLst>
      <p:ext uri="{BB962C8B-B14F-4D97-AF65-F5344CB8AC3E}">
        <p14:creationId xmlns:p14="http://schemas.microsoft.com/office/powerpoint/2010/main" val="3767663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152400"/>
            <a:ext cx="9905998" cy="1905000"/>
          </a:xfrm>
        </p:spPr>
        <p:txBody>
          <a:bodyPr/>
          <a:lstStyle/>
          <a:p>
            <a:r>
              <a:rPr lang="pt-BR" dirty="0" smtClean="0"/>
              <a:t>Itens necessários do kit </a:t>
            </a:r>
            <a:r>
              <a:rPr lang="pt-BR" dirty="0" err="1" smtClean="0"/>
              <a:t>arduino</a:t>
            </a:r>
            <a:r>
              <a:rPr lang="pt-BR" dirty="0" smtClean="0"/>
              <a:t> uno</a:t>
            </a:r>
            <a:endParaRPr lang="pt-BR" dirty="0"/>
          </a:p>
        </p:txBody>
      </p:sp>
      <p:sp>
        <p:nvSpPr>
          <p:cNvPr id="3" name="Espaço Reservado para Conteúdo 2"/>
          <p:cNvSpPr>
            <a:spLocks noGrp="1"/>
          </p:cNvSpPr>
          <p:nvPr>
            <p:ph idx="1"/>
          </p:nvPr>
        </p:nvSpPr>
        <p:spPr>
          <a:xfrm>
            <a:off x="1030968" y="1714500"/>
            <a:ext cx="9905998" cy="4076700"/>
          </a:xfrm>
        </p:spPr>
        <p:txBody>
          <a:bodyPr>
            <a:noAutofit/>
          </a:bodyPr>
          <a:lstStyle/>
          <a:p>
            <a:r>
              <a:rPr lang="pt-BR" sz="1800" dirty="0"/>
              <a:t>1xArduino UNO R3, </a:t>
            </a:r>
          </a:p>
          <a:p>
            <a:r>
              <a:rPr lang="pt-BR" sz="1800" dirty="0"/>
              <a:t>1xCabo USB,</a:t>
            </a:r>
          </a:p>
          <a:p>
            <a:r>
              <a:rPr lang="pt-BR" sz="1800" dirty="0"/>
              <a:t>1xProtoboard 830, </a:t>
            </a:r>
          </a:p>
          <a:p>
            <a:r>
              <a:rPr lang="pt-BR" sz="1800" dirty="0"/>
              <a:t>1xSensor de Temperatura e Humidade (DHT11), </a:t>
            </a:r>
          </a:p>
          <a:p>
            <a:r>
              <a:rPr lang="pt-BR" sz="1800" dirty="0"/>
              <a:t>20xFios Macho-Macho (Dupont - alta qualidade), </a:t>
            </a:r>
          </a:p>
          <a:p>
            <a:r>
              <a:rPr lang="pt-BR" sz="1800" dirty="0"/>
              <a:t>10xFios Macho-Fêmea (Dupont - alta qualidade), </a:t>
            </a:r>
          </a:p>
          <a:p>
            <a:r>
              <a:rPr lang="pt-BR" sz="1800" dirty="0"/>
              <a:t>1xConector de bateria 9V.</a:t>
            </a:r>
          </a:p>
          <a:p>
            <a:r>
              <a:rPr lang="pt-BR" sz="1800" dirty="0"/>
              <a:t>1xcomputador</a:t>
            </a:r>
          </a:p>
          <a:p>
            <a:r>
              <a:rPr lang="pt-BR" sz="1800" dirty="0"/>
              <a:t>1xservidor local	</a:t>
            </a:r>
          </a:p>
          <a:p>
            <a:r>
              <a:rPr lang="pt-BR" sz="1800" dirty="0"/>
              <a:t>1xsensor HC12</a:t>
            </a:r>
          </a:p>
        </p:txBody>
      </p:sp>
    </p:spTree>
    <p:extLst>
      <p:ext uri="{BB962C8B-B14F-4D97-AF65-F5344CB8AC3E}">
        <p14:creationId xmlns:p14="http://schemas.microsoft.com/office/powerpoint/2010/main" val="25812826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9905998" cy="1121229"/>
          </a:xfrm>
        </p:spPr>
        <p:txBody>
          <a:bodyPr/>
          <a:lstStyle/>
          <a:p>
            <a:r>
              <a:rPr lang="pt-BR" b="1" dirty="0" err="1" smtClean="0">
                <a:cs typeface="Calibri"/>
              </a:rPr>
              <a:t>DESCRIÇÃo</a:t>
            </a:r>
            <a:endParaRPr lang="pt-BR" dirty="0"/>
          </a:p>
        </p:txBody>
      </p:sp>
      <p:sp>
        <p:nvSpPr>
          <p:cNvPr id="3" name="Espaço Reservado para Conteúdo 2"/>
          <p:cNvSpPr>
            <a:spLocks noGrp="1"/>
          </p:cNvSpPr>
          <p:nvPr>
            <p:ph idx="1"/>
          </p:nvPr>
        </p:nvSpPr>
        <p:spPr>
          <a:xfrm>
            <a:off x="1141413" y="1730830"/>
            <a:ext cx="9905998" cy="2400300"/>
          </a:xfrm>
        </p:spPr>
        <p:txBody>
          <a:bodyPr vert="horz" lIns="91440" tIns="45720" rIns="91440" bIns="45720" rtlCol="0" anchor="t">
            <a:normAutofit fontScale="92500" lnSpcReduction="20000"/>
          </a:bodyPr>
          <a:lstStyle/>
          <a:p>
            <a:pPr algn="ctr"/>
            <a:endParaRPr lang="pt-BR" dirty="0">
              <a:ea typeface="+mn-lt"/>
              <a:cs typeface="+mn-lt"/>
            </a:endParaRPr>
          </a:p>
          <a:p>
            <a:r>
              <a:rPr lang="pt-BR" b="1" dirty="0">
                <a:cs typeface="Calibri"/>
              </a:rPr>
              <a:t> </a:t>
            </a:r>
            <a:r>
              <a:rPr lang="pt-BR" dirty="0">
                <a:cs typeface="Calibri"/>
              </a:rPr>
              <a:t>Utilizamos uma </a:t>
            </a:r>
            <a:r>
              <a:rPr lang="pt-BR" dirty="0" err="1">
                <a:cs typeface="Calibri"/>
              </a:rPr>
              <a:t>protoboard</a:t>
            </a:r>
            <a:r>
              <a:rPr lang="pt-BR" dirty="0">
                <a:cs typeface="Calibri"/>
              </a:rPr>
              <a:t> para fazer as conexões entre o sensor e o </a:t>
            </a:r>
            <a:r>
              <a:rPr lang="pt-BR" dirty="0" err="1">
                <a:cs typeface="Calibri"/>
              </a:rPr>
              <a:t>Arduino</a:t>
            </a:r>
            <a:r>
              <a:rPr lang="pt-BR" dirty="0">
                <a:cs typeface="Calibri"/>
              </a:rPr>
              <a:t>.</a:t>
            </a:r>
            <a:endParaRPr lang="en-US" dirty="0">
              <a:ea typeface="+mn-lt"/>
              <a:cs typeface="+mn-lt"/>
            </a:endParaRPr>
          </a:p>
          <a:p>
            <a:r>
              <a:rPr lang="pt-BR" dirty="0">
                <a:cs typeface="Calibri"/>
              </a:rPr>
              <a:t>O terminal GND é conectado na porta GND do </a:t>
            </a:r>
            <a:r>
              <a:rPr lang="pt-BR" dirty="0" err="1">
                <a:cs typeface="Calibri"/>
              </a:rPr>
              <a:t>Arduino</a:t>
            </a:r>
            <a:r>
              <a:rPr lang="pt-BR" dirty="0">
                <a:cs typeface="Calibri"/>
              </a:rPr>
              <a:t>.</a:t>
            </a:r>
            <a:endParaRPr lang="en-US" dirty="0">
              <a:ea typeface="+mn-lt"/>
              <a:cs typeface="+mn-lt"/>
            </a:endParaRPr>
          </a:p>
          <a:p>
            <a:r>
              <a:rPr lang="pt-BR" dirty="0">
                <a:cs typeface="Calibri"/>
              </a:rPr>
              <a:t>O terminal Dados é conectado em qualquer porta analógica disponível no </a:t>
            </a:r>
            <a:r>
              <a:rPr lang="pt-BR" dirty="0" err="1">
                <a:cs typeface="Calibri"/>
              </a:rPr>
              <a:t>Arduino</a:t>
            </a:r>
            <a:r>
              <a:rPr lang="pt-BR" dirty="0">
                <a:cs typeface="Calibri"/>
              </a:rPr>
              <a:t>.</a:t>
            </a:r>
            <a:endParaRPr lang="en-US" dirty="0">
              <a:ea typeface="+mn-lt"/>
              <a:cs typeface="+mn-lt"/>
            </a:endParaRPr>
          </a:p>
          <a:p>
            <a:r>
              <a:rPr lang="pt-BR" dirty="0">
                <a:cs typeface="Calibri"/>
              </a:rPr>
              <a:t>E o terminal VCC é conectado na porta 5v do </a:t>
            </a:r>
            <a:r>
              <a:rPr lang="pt-BR" dirty="0" err="1">
                <a:cs typeface="Calibri"/>
              </a:rPr>
              <a:t>Arduino</a:t>
            </a:r>
            <a:r>
              <a:rPr lang="pt-BR" dirty="0">
                <a:cs typeface="Calibri"/>
              </a:rPr>
              <a:t> para que seja feita a alimentação de energia.  </a:t>
            </a:r>
            <a:endParaRPr lang="pt-BR" dirty="0"/>
          </a:p>
        </p:txBody>
      </p:sp>
      <p:pic>
        <p:nvPicPr>
          <p:cNvPr id="2052" name="Picture 4" descr="Protoboard - Fiozer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1857" y="4131130"/>
            <a:ext cx="6552293" cy="2116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0202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a:t>
            </a:r>
            <a:r>
              <a:rPr lang="pt-BR" dirty="0" smtClean="0"/>
              <a:t>escrição</a:t>
            </a:r>
            <a:endParaRPr lang="pt-BR" dirty="0"/>
          </a:p>
        </p:txBody>
      </p:sp>
      <p:sp>
        <p:nvSpPr>
          <p:cNvPr id="3" name="Espaço Reservado para Conteúdo 2"/>
          <p:cNvSpPr>
            <a:spLocks noGrp="1"/>
          </p:cNvSpPr>
          <p:nvPr>
            <p:ph idx="1"/>
          </p:nvPr>
        </p:nvSpPr>
        <p:spPr>
          <a:xfrm>
            <a:off x="1141413" y="2128156"/>
            <a:ext cx="9905998" cy="3124201"/>
          </a:xfrm>
        </p:spPr>
        <p:txBody>
          <a:bodyPr/>
          <a:lstStyle/>
          <a:p>
            <a:pPr marL="0" indent="0">
              <a:buNone/>
            </a:pPr>
            <a:r>
              <a:rPr lang="pt-BR" dirty="0" smtClean="0"/>
              <a:t>Conhecido </a:t>
            </a:r>
            <a:r>
              <a:rPr lang="pt-BR" dirty="0"/>
              <a:t>por possibilitar uma comunicação wireless facilmente programável, o Módulo Rádio Frequência HC12 possibilita a interação entre diferentes tipos de sistemas. Este componente, diferente de outras tecnologias sem fio, possui um alcance de aproximadamente 1000 metros em campo aberto, sendo superior as comunicações feitas por Módulo Bluetooth, que abrange um alcance médio de 10 metros.</a:t>
            </a:r>
          </a:p>
          <a:p>
            <a:pPr marL="0" indent="0">
              <a:buNone/>
            </a:pPr>
            <a:endParaRPr lang="pt-BR" dirty="0" smtClean="0"/>
          </a:p>
        </p:txBody>
      </p:sp>
    </p:spTree>
    <p:extLst>
      <p:ext uri="{BB962C8B-B14F-4D97-AF65-F5344CB8AC3E}">
        <p14:creationId xmlns:p14="http://schemas.microsoft.com/office/powerpoint/2010/main" val="14886017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Codigo</a:t>
            </a:r>
            <a:r>
              <a:rPr lang="pt-BR" dirty="0" smtClean="0"/>
              <a:t> sensor HC12</a:t>
            </a:r>
            <a:endParaRPr lang="pt-BR" dirty="0"/>
          </a:p>
        </p:txBody>
      </p:sp>
      <p:sp>
        <p:nvSpPr>
          <p:cNvPr id="3" name="Espaço Reservado para Conteúdo 2"/>
          <p:cNvSpPr>
            <a:spLocks noGrp="1"/>
          </p:cNvSpPr>
          <p:nvPr>
            <p:ph idx="1"/>
          </p:nvPr>
        </p:nvSpPr>
        <p:spPr>
          <a:xfrm>
            <a:off x="1141413" y="2139043"/>
            <a:ext cx="4785858" cy="3652157"/>
          </a:xfrm>
        </p:spPr>
        <p:txBody>
          <a:bodyPr>
            <a:normAutofit fontScale="40000" lnSpcReduction="20000"/>
          </a:bodyPr>
          <a:lstStyle/>
          <a:p>
            <a:pPr marL="0" indent="0">
              <a:buNone/>
            </a:pPr>
            <a:r>
              <a:rPr lang="pt-BR" dirty="0"/>
              <a:t>// Projeto Curto Circuito – Configurações AT - Módulo HC12</a:t>
            </a:r>
          </a:p>
          <a:p>
            <a:pPr marL="0" indent="0">
              <a:buNone/>
            </a:pPr>
            <a:r>
              <a:rPr lang="pt-BR" dirty="0"/>
              <a:t> </a:t>
            </a:r>
          </a:p>
          <a:p>
            <a:pPr marL="0" indent="0">
              <a:buNone/>
            </a:pPr>
            <a:r>
              <a:rPr lang="pt-BR" dirty="0"/>
              <a:t>#include &lt;</a:t>
            </a:r>
            <a:r>
              <a:rPr lang="pt-BR" dirty="0" err="1"/>
              <a:t>SoftwareSerial.h</a:t>
            </a:r>
            <a:r>
              <a:rPr lang="pt-BR" dirty="0"/>
              <a:t>&gt;</a:t>
            </a:r>
          </a:p>
          <a:p>
            <a:pPr marL="0" indent="0">
              <a:buNone/>
            </a:pPr>
            <a:r>
              <a:rPr lang="pt-BR" dirty="0" err="1"/>
              <a:t>SoftwareSerial</a:t>
            </a:r>
            <a:r>
              <a:rPr lang="pt-BR" dirty="0"/>
              <a:t> HC12(2,3);      // RX pino 2 , TX pino 3</a:t>
            </a:r>
          </a:p>
          <a:p>
            <a:pPr marL="0" indent="0">
              <a:buNone/>
            </a:pPr>
            <a:r>
              <a:rPr lang="pt-BR" dirty="0" err="1"/>
              <a:t>void</a:t>
            </a:r>
            <a:r>
              <a:rPr lang="pt-BR" dirty="0"/>
              <a:t> setup() {</a:t>
            </a:r>
          </a:p>
          <a:p>
            <a:pPr marL="0" indent="0">
              <a:buNone/>
            </a:pPr>
            <a:r>
              <a:rPr lang="pt-BR" dirty="0"/>
              <a:t>  </a:t>
            </a:r>
            <a:r>
              <a:rPr lang="pt-BR" dirty="0" err="1"/>
              <a:t>Serial.begin</a:t>
            </a:r>
            <a:r>
              <a:rPr lang="pt-BR" dirty="0"/>
              <a:t>(9600);          // Porta Serial do computador </a:t>
            </a:r>
          </a:p>
          <a:p>
            <a:pPr marL="0" indent="0">
              <a:buNone/>
            </a:pPr>
            <a:r>
              <a:rPr lang="pt-BR" dirty="0"/>
              <a:t>  HC12.begin(9600);            // Porta Serial do HC12</a:t>
            </a:r>
          </a:p>
          <a:p>
            <a:pPr marL="0" indent="0">
              <a:buNone/>
            </a:pPr>
            <a:r>
              <a:rPr lang="pt-BR" dirty="0"/>
              <a:t>}</a:t>
            </a:r>
          </a:p>
          <a:p>
            <a:pPr marL="0" indent="0">
              <a:buNone/>
            </a:pPr>
            <a:r>
              <a:rPr lang="pt-BR" dirty="0" err="1"/>
              <a:t>void</a:t>
            </a:r>
            <a:r>
              <a:rPr lang="pt-BR" dirty="0"/>
              <a:t> loop() {</a:t>
            </a:r>
          </a:p>
          <a:p>
            <a:pPr marL="0" indent="0">
              <a:buNone/>
            </a:pPr>
            <a:r>
              <a:rPr lang="pt-BR" dirty="0"/>
              <a:t>  </a:t>
            </a:r>
            <a:r>
              <a:rPr lang="pt-BR" dirty="0" err="1"/>
              <a:t>while</a:t>
            </a:r>
            <a:r>
              <a:rPr lang="pt-BR" dirty="0"/>
              <a:t> (HC12.available()) {   // Enquanto HC12 receber dados</a:t>
            </a:r>
          </a:p>
          <a:p>
            <a:pPr marL="0" indent="0">
              <a:buNone/>
            </a:pPr>
            <a:r>
              <a:rPr lang="pt-BR" dirty="0"/>
              <a:t>    </a:t>
            </a:r>
            <a:r>
              <a:rPr lang="pt-BR" dirty="0" err="1"/>
              <a:t>Serial.write</a:t>
            </a:r>
            <a:r>
              <a:rPr lang="pt-BR" dirty="0"/>
              <a:t>(HC12.read()); // Escreve os dados na Serial</a:t>
            </a:r>
          </a:p>
          <a:p>
            <a:pPr marL="0" indent="0">
              <a:buNone/>
            </a:pPr>
            <a:r>
              <a:rPr lang="pt-BR" dirty="0"/>
              <a:t>  }</a:t>
            </a:r>
          </a:p>
          <a:p>
            <a:pPr marL="0" indent="0">
              <a:buNone/>
            </a:pPr>
            <a:r>
              <a:rPr lang="pt-BR" dirty="0"/>
              <a:t>  </a:t>
            </a:r>
            <a:r>
              <a:rPr lang="pt-BR" dirty="0" err="1"/>
              <a:t>while</a:t>
            </a:r>
            <a:r>
              <a:rPr lang="pt-BR" dirty="0"/>
              <a:t> (</a:t>
            </a:r>
            <a:r>
              <a:rPr lang="pt-BR" dirty="0" err="1"/>
              <a:t>Serial.available</a:t>
            </a:r>
            <a:r>
              <a:rPr lang="pt-BR" dirty="0"/>
              <a:t>()) { // Enquanto a Serial receber dados</a:t>
            </a:r>
          </a:p>
          <a:p>
            <a:pPr marL="0" indent="0">
              <a:buNone/>
            </a:pPr>
            <a:r>
              <a:rPr lang="pt-BR" dirty="0"/>
              <a:t>    HC12.write(</a:t>
            </a:r>
            <a:r>
              <a:rPr lang="pt-BR" dirty="0" err="1"/>
              <a:t>Serial.read</a:t>
            </a:r>
            <a:r>
              <a:rPr lang="pt-BR" dirty="0"/>
              <a:t>()); // Escreve os dados no HC12</a:t>
            </a:r>
          </a:p>
          <a:p>
            <a:pPr marL="0" indent="0">
              <a:buNone/>
            </a:pPr>
            <a:r>
              <a:rPr lang="pt-BR" dirty="0"/>
              <a:t>    HC12.flush();              // Aguarda os dados, depois limpa a memória</a:t>
            </a:r>
          </a:p>
          <a:p>
            <a:pPr marL="0" indent="0">
              <a:buNone/>
            </a:pPr>
            <a:r>
              <a:rPr lang="pt-BR" dirty="0"/>
              <a:t>  }</a:t>
            </a:r>
          </a:p>
          <a:p>
            <a:pPr marL="0" indent="0">
              <a:buNone/>
            </a:pPr>
            <a:r>
              <a:rPr lang="pt-BR" dirty="0"/>
              <a:t>} </a:t>
            </a:r>
          </a:p>
        </p:txBody>
      </p:sp>
      <p:pic>
        <p:nvPicPr>
          <p:cNvPr id="4" name="Imagem 3"/>
          <p:cNvPicPr>
            <a:picLocks noChangeAspect="1"/>
          </p:cNvPicPr>
          <p:nvPr/>
        </p:nvPicPr>
        <p:blipFill>
          <a:blip r:embed="rId2"/>
          <a:stretch>
            <a:fillRect/>
          </a:stretch>
        </p:blipFill>
        <p:spPr>
          <a:xfrm>
            <a:off x="6577608" y="2036988"/>
            <a:ext cx="5097322" cy="3856265"/>
          </a:xfrm>
          <a:prstGeom prst="rect">
            <a:avLst/>
          </a:prstGeom>
        </p:spPr>
      </p:pic>
    </p:spTree>
    <p:extLst>
      <p:ext uri="{BB962C8B-B14F-4D97-AF65-F5344CB8AC3E}">
        <p14:creationId xmlns:p14="http://schemas.microsoft.com/office/powerpoint/2010/main" val="3158571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9905998" cy="1137557"/>
          </a:xfrm>
        </p:spPr>
        <p:txBody>
          <a:bodyPr/>
          <a:lstStyle/>
          <a:p>
            <a:r>
              <a:rPr lang="pt-BR" dirty="0" smtClean="0"/>
              <a:t>Montagem sensor HC 12</a:t>
            </a:r>
            <a:endParaRPr lang="pt-BR" dirty="0"/>
          </a:p>
        </p:txBody>
      </p:sp>
      <p:pic>
        <p:nvPicPr>
          <p:cNvPr id="28" name="Espaço Reservado para Conteúdo 27" descr="Módulo HC12 Pinagem"/>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4826" y="2123802"/>
            <a:ext cx="5039428" cy="2896004"/>
          </a:xfrm>
          <a:prstGeom prst="rect">
            <a:avLst/>
          </a:prstGeom>
          <a:noFill/>
          <a:ln>
            <a:noFill/>
          </a:ln>
        </p:spPr>
      </p:pic>
    </p:spTree>
    <p:extLst>
      <p:ext uri="{BB962C8B-B14F-4D97-AF65-F5344CB8AC3E}">
        <p14:creationId xmlns:p14="http://schemas.microsoft.com/office/powerpoint/2010/main" val="37118528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Montar o </a:t>
            </a:r>
            <a:r>
              <a:rPr lang="pt-BR" err="1"/>
              <a:t>protoboard</a:t>
            </a:r>
            <a:r>
              <a:rPr lang="pt-BR"/>
              <a:t> </a:t>
            </a:r>
          </a:p>
        </p:txBody>
      </p:sp>
      <p:pic>
        <p:nvPicPr>
          <p:cNvPr id="1028" name="Picture 4" descr="Monitorando Temperatura e Umidade com o sensor DHT11 - FilipeFlop"/>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17053" y="2667000"/>
            <a:ext cx="635472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991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9905998" cy="1382486"/>
          </a:xfrm>
        </p:spPr>
        <p:txBody>
          <a:bodyPr/>
          <a:lstStyle/>
          <a:p>
            <a:r>
              <a:rPr lang="pt-BR" dirty="0" smtClean="0"/>
              <a:t>Mapeamento da </a:t>
            </a:r>
            <a:r>
              <a:rPr lang="pt-BR" dirty="0" err="1" smtClean="0"/>
              <a:t>area</a:t>
            </a:r>
            <a:endParaRPr lang="pt-BR" dirty="0"/>
          </a:p>
        </p:txBody>
      </p:sp>
      <p:sp>
        <p:nvSpPr>
          <p:cNvPr id="3" name="Espaço Reservado para Conteúdo 2"/>
          <p:cNvSpPr>
            <a:spLocks noGrp="1"/>
          </p:cNvSpPr>
          <p:nvPr>
            <p:ph idx="1"/>
          </p:nvPr>
        </p:nvSpPr>
        <p:spPr>
          <a:xfrm>
            <a:off x="1141413" y="1992086"/>
            <a:ext cx="9905998" cy="1251858"/>
          </a:xfrm>
        </p:spPr>
        <p:txBody>
          <a:bodyPr/>
          <a:lstStyle/>
          <a:p>
            <a:r>
              <a:rPr lang="pt-BR" dirty="0" smtClean="0"/>
              <a:t>Mapeamento por </a:t>
            </a:r>
            <a:r>
              <a:rPr lang="pt-BR" dirty="0" err="1" smtClean="0"/>
              <a:t>drone</a:t>
            </a:r>
            <a:endParaRPr lang="pt-BR" dirty="0" smtClean="0"/>
          </a:p>
          <a:p>
            <a:r>
              <a:rPr lang="pt-BR" dirty="0" smtClean="0"/>
              <a:t>Um sensor(poste) a cada 5 metros quadrados</a:t>
            </a:r>
            <a:endParaRPr lang="pt-BR" dirty="0"/>
          </a:p>
        </p:txBody>
      </p:sp>
      <p:pic>
        <p:nvPicPr>
          <p:cNvPr id="5122" name="Picture 2" descr="Daninhas: Agricultores usam Drone para localizar e controla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727" y="3456215"/>
            <a:ext cx="4876800"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0861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47499" y="544286"/>
            <a:ext cx="9905998" cy="1121229"/>
          </a:xfrm>
        </p:spPr>
        <p:txBody>
          <a:bodyPr/>
          <a:lstStyle/>
          <a:p>
            <a:r>
              <a:rPr lang="pt-BR" dirty="0" smtClean="0"/>
              <a:t>Data center local</a:t>
            </a:r>
            <a:endParaRPr lang="pt-BR" dirty="0"/>
          </a:p>
        </p:txBody>
      </p:sp>
      <p:sp>
        <p:nvSpPr>
          <p:cNvPr id="3" name="Espaço Reservado para Conteúdo 2"/>
          <p:cNvSpPr>
            <a:spLocks noGrp="1"/>
          </p:cNvSpPr>
          <p:nvPr>
            <p:ph idx="1"/>
          </p:nvPr>
        </p:nvSpPr>
        <p:spPr>
          <a:xfrm>
            <a:off x="847499" y="2209798"/>
            <a:ext cx="6679973" cy="1268187"/>
          </a:xfrm>
        </p:spPr>
        <p:txBody>
          <a:bodyPr/>
          <a:lstStyle/>
          <a:p>
            <a:r>
              <a:rPr lang="pt-BR" dirty="0" smtClean="0"/>
              <a:t>Cabana de 9 metros quadrados pra armazenar </a:t>
            </a:r>
          </a:p>
          <a:p>
            <a:r>
              <a:rPr lang="pt-BR" dirty="0" smtClean="0"/>
              <a:t>Cabana fechada e refrigerada de material X</a:t>
            </a:r>
            <a:endParaRPr lang="pt-BR" dirty="0"/>
          </a:p>
        </p:txBody>
      </p:sp>
      <p:pic>
        <p:nvPicPr>
          <p:cNvPr id="6146" name="Picture 2" descr="Você moraria nesta casa de 9 metros quadrados? - limaonagu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1692" y="2843892"/>
            <a:ext cx="4773625" cy="3600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4697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Instalação do poste</a:t>
            </a:r>
            <a:endParaRPr lang="pt-BR" dirty="0"/>
          </a:p>
        </p:txBody>
      </p:sp>
      <p:sp>
        <p:nvSpPr>
          <p:cNvPr id="3" name="Espaço Reservado para Conteúdo 2"/>
          <p:cNvSpPr>
            <a:spLocks noGrp="1"/>
          </p:cNvSpPr>
          <p:nvPr>
            <p:ph idx="1"/>
          </p:nvPr>
        </p:nvSpPr>
        <p:spPr>
          <a:xfrm>
            <a:off x="1141413" y="2667000"/>
            <a:ext cx="6549344" cy="1023258"/>
          </a:xfrm>
        </p:spPr>
        <p:txBody>
          <a:bodyPr>
            <a:normAutofit fontScale="92500" lnSpcReduction="20000"/>
          </a:bodyPr>
          <a:lstStyle/>
          <a:p>
            <a:r>
              <a:rPr lang="pt-BR" dirty="0" smtClean="0"/>
              <a:t>Caixa de proteção</a:t>
            </a:r>
          </a:p>
          <a:p>
            <a:r>
              <a:rPr lang="pt-BR" dirty="0" smtClean="0"/>
              <a:t>Fonte de energia (energia </a:t>
            </a:r>
            <a:r>
              <a:rPr lang="pt-BR" dirty="0" err="1" smtClean="0"/>
              <a:t>eólica,solar</a:t>
            </a:r>
            <a:r>
              <a:rPr lang="pt-BR" dirty="0" smtClean="0"/>
              <a:t>)auto sustentável </a:t>
            </a:r>
          </a:p>
          <a:p>
            <a:pPr marL="0" indent="0">
              <a:buNone/>
            </a:pPr>
            <a:endParaRPr lang="pt-BR" dirty="0"/>
          </a:p>
        </p:txBody>
      </p:sp>
      <p:pic>
        <p:nvPicPr>
          <p:cNvPr id="7170" name="Picture 2" descr="Mudança multifuncional entre a energia eólica e a energia sola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5218" y="1075645"/>
            <a:ext cx="4781550" cy="5229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799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Fazer o download do ambiente de desenvolvimento do </a:t>
            </a:r>
            <a:r>
              <a:rPr lang="pt-BR" dirty="0" err="1"/>
              <a:t>Arduino</a:t>
            </a:r>
            <a:r>
              <a:rPr lang="pt-BR" dirty="0"/>
              <a:t> UNO</a:t>
            </a:r>
            <a:br>
              <a:rPr lang="pt-BR" dirty="0"/>
            </a:br>
            <a:endParaRPr lang="pt-BR" dirty="0"/>
          </a:p>
        </p:txBody>
      </p:sp>
      <p:sp>
        <p:nvSpPr>
          <p:cNvPr id="3" name="Espaço Reservado para Conteúdo 2"/>
          <p:cNvSpPr>
            <a:spLocks noGrp="1"/>
          </p:cNvSpPr>
          <p:nvPr>
            <p:ph idx="1"/>
          </p:nvPr>
        </p:nvSpPr>
        <p:spPr>
          <a:xfrm>
            <a:off x="1141413" y="2128157"/>
            <a:ext cx="9905998" cy="3124201"/>
          </a:xfrm>
        </p:spPr>
        <p:txBody>
          <a:bodyPr/>
          <a:lstStyle/>
          <a:p>
            <a:pPr marL="0" indent="0">
              <a:buNone/>
            </a:pPr>
            <a:r>
              <a:rPr lang="pt-BR" dirty="0"/>
              <a:t>Obtenha a última versão da página de </a:t>
            </a:r>
            <a:r>
              <a:rPr lang="pt-BR" dirty="0" smtClean="0"/>
              <a:t>download.</a:t>
            </a:r>
            <a:endParaRPr lang="pt-BR" dirty="0"/>
          </a:p>
          <a:p>
            <a:pPr marL="0" indent="0">
              <a:buNone/>
            </a:pPr>
            <a:r>
              <a:rPr lang="pt-BR" dirty="0"/>
              <a:t>Quando o download </a:t>
            </a:r>
            <a:r>
              <a:rPr lang="pt-BR" dirty="0" err="1"/>
              <a:t>teminar</a:t>
            </a:r>
            <a:r>
              <a:rPr lang="pt-BR" dirty="0"/>
              <a:t>, descompacte o arquivo baixado, garantindo que a estrutura das pastas seja mantida. Dê um duplo clique na pasta para </a:t>
            </a:r>
            <a:r>
              <a:rPr lang="pt-BR" dirty="0" err="1"/>
              <a:t>abrí-la</a:t>
            </a:r>
            <a:r>
              <a:rPr lang="pt-BR" dirty="0"/>
              <a:t>. Deve haver alguns arquivos e </a:t>
            </a:r>
            <a:r>
              <a:rPr lang="pt-BR" dirty="0" err="1"/>
              <a:t>sub-pastas</a:t>
            </a:r>
            <a:r>
              <a:rPr lang="pt-BR" dirty="0"/>
              <a:t> dentro.</a:t>
            </a:r>
          </a:p>
          <a:p>
            <a:endParaRPr lang="pt-BR" dirty="0"/>
          </a:p>
        </p:txBody>
      </p:sp>
    </p:spTree>
    <p:extLst>
      <p:ext uri="{BB962C8B-B14F-4D97-AF65-F5344CB8AC3E}">
        <p14:creationId xmlns:p14="http://schemas.microsoft.com/office/powerpoint/2010/main" val="20782114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Conectar a placa</a:t>
            </a:r>
            <a:br>
              <a:rPr lang="pt-BR"/>
            </a:br>
            <a:endParaRPr lang="pt-BR"/>
          </a:p>
        </p:txBody>
      </p:sp>
      <p:sp>
        <p:nvSpPr>
          <p:cNvPr id="3" name="Espaço Reservado para Conteúdo 2"/>
          <p:cNvSpPr>
            <a:spLocks noGrp="1"/>
          </p:cNvSpPr>
          <p:nvPr>
            <p:ph idx="1"/>
          </p:nvPr>
        </p:nvSpPr>
        <p:spPr>
          <a:xfrm>
            <a:off x="1141413" y="1679121"/>
            <a:ext cx="9905998" cy="2027465"/>
          </a:xfrm>
        </p:spPr>
        <p:txBody>
          <a:bodyPr>
            <a:normAutofit/>
          </a:bodyPr>
          <a:lstStyle/>
          <a:p>
            <a:pPr marL="0" indent="0">
              <a:buNone/>
            </a:pPr>
            <a:r>
              <a:rPr lang="pt-BR" dirty="0"/>
              <a:t>O </a:t>
            </a:r>
            <a:r>
              <a:rPr lang="pt-BR" dirty="0" err="1"/>
              <a:t>Arduino</a:t>
            </a:r>
            <a:r>
              <a:rPr lang="pt-BR" dirty="0"/>
              <a:t> Uno obtêm energia automaticamente seja da conexão USB ou de um fonte de alimentação externa.</a:t>
            </a:r>
          </a:p>
          <a:p>
            <a:pPr marL="0" indent="0">
              <a:buNone/>
            </a:pPr>
            <a:r>
              <a:rPr lang="pt-BR" dirty="0"/>
              <a:t>Conecte o </a:t>
            </a:r>
            <a:r>
              <a:rPr lang="pt-BR" dirty="0" err="1"/>
              <a:t>Arduino</a:t>
            </a:r>
            <a:r>
              <a:rPr lang="pt-BR" dirty="0"/>
              <a:t> ao seu computador usando o cabo USB. O LED verde de energia (marcado como </a:t>
            </a:r>
            <a:r>
              <a:rPr lang="pt-BR" b="1" dirty="0"/>
              <a:t>PWR</a:t>
            </a:r>
            <a:r>
              <a:rPr lang="pt-BR" dirty="0"/>
              <a:t>) deve acender.</a:t>
            </a:r>
          </a:p>
          <a:p>
            <a:endParaRPr lang="pt-BR" dirty="0"/>
          </a:p>
        </p:txBody>
      </p:sp>
      <p:pic>
        <p:nvPicPr>
          <p:cNvPr id="4" name="Imagem 3"/>
          <p:cNvPicPr>
            <a:picLocks noChangeAspect="1"/>
          </p:cNvPicPr>
          <p:nvPr/>
        </p:nvPicPr>
        <p:blipFill>
          <a:blip r:embed="rId2"/>
          <a:stretch>
            <a:fillRect/>
          </a:stretch>
        </p:blipFill>
        <p:spPr>
          <a:xfrm>
            <a:off x="6094412" y="3260272"/>
            <a:ext cx="5892800" cy="3314700"/>
          </a:xfrm>
          <a:prstGeom prst="rect">
            <a:avLst/>
          </a:prstGeom>
        </p:spPr>
      </p:pic>
    </p:spTree>
    <p:extLst>
      <p:ext uri="{BB962C8B-B14F-4D97-AF65-F5344CB8AC3E}">
        <p14:creationId xmlns:p14="http://schemas.microsoft.com/office/powerpoint/2010/main" val="17439397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9905998" cy="569495"/>
          </a:xfrm>
        </p:spPr>
        <p:txBody>
          <a:bodyPr>
            <a:normAutofit fontScale="90000"/>
          </a:bodyPr>
          <a:lstStyle/>
          <a:p>
            <a:r>
              <a:rPr lang="pt-BR" dirty="0"/>
              <a:t> Instalar os drivers</a:t>
            </a:r>
            <a:br>
              <a:rPr lang="pt-BR" dirty="0"/>
            </a:br>
            <a:endParaRPr lang="pt-BR" dirty="0"/>
          </a:p>
        </p:txBody>
      </p:sp>
      <p:sp>
        <p:nvSpPr>
          <p:cNvPr id="3" name="Espaço Reservado para Conteúdo 2"/>
          <p:cNvSpPr>
            <a:spLocks noGrp="1"/>
          </p:cNvSpPr>
          <p:nvPr>
            <p:ph idx="1"/>
          </p:nvPr>
        </p:nvSpPr>
        <p:spPr>
          <a:xfrm>
            <a:off x="616133" y="910339"/>
            <a:ext cx="10431278" cy="5245532"/>
          </a:xfrm>
        </p:spPr>
        <p:txBody>
          <a:bodyPr>
            <a:noAutofit/>
          </a:bodyPr>
          <a:lstStyle/>
          <a:p>
            <a:pPr marL="0" indent="0">
              <a:buNone/>
            </a:pPr>
            <a:r>
              <a:rPr lang="pt-BR" sz="1400" b="1" dirty="0"/>
              <a:t>Instalando drivers para o </a:t>
            </a:r>
            <a:r>
              <a:rPr lang="pt-BR" sz="1400" b="1" dirty="0" err="1"/>
              <a:t>Arduino</a:t>
            </a:r>
            <a:r>
              <a:rPr lang="pt-BR" sz="1400" b="1" dirty="0"/>
              <a:t> no Windows7, Vista, ou XP:</a:t>
            </a:r>
            <a:endParaRPr lang="pt-BR" sz="1400" dirty="0"/>
          </a:p>
          <a:p>
            <a:pPr marL="0" lvl="0" indent="0">
              <a:buNone/>
            </a:pPr>
            <a:r>
              <a:rPr lang="pt-BR" sz="1400" dirty="0"/>
              <a:t>Conecte a sua </a:t>
            </a:r>
            <a:r>
              <a:rPr lang="pt-BR" sz="1400" dirty="0" err="1"/>
              <a:t>place</a:t>
            </a:r>
            <a:r>
              <a:rPr lang="pt-BR" sz="1400" dirty="0"/>
              <a:t> e aguarde até que o Windows inicie o processo de instalação de drivers. Depois de alguns instantes, o processo irá falhar.</a:t>
            </a:r>
          </a:p>
          <a:p>
            <a:pPr marL="0" lvl="0" indent="0">
              <a:buNone/>
            </a:pPr>
            <a:r>
              <a:rPr lang="pt-BR" sz="1400" dirty="0"/>
              <a:t>Clique no menu iniciar e vá até o Painel de Controle</a:t>
            </a:r>
          </a:p>
          <a:p>
            <a:pPr marL="0" lvl="0" indent="0">
              <a:buNone/>
            </a:pPr>
            <a:r>
              <a:rPr lang="pt-BR" sz="1400" dirty="0"/>
              <a:t>Selecione </a:t>
            </a:r>
            <a:r>
              <a:rPr lang="pt-BR" sz="1400" b="1" dirty="0"/>
              <a:t>Sistema e Segurança &gt; Sistema &gt; Gerenciador de Dispositivos</a:t>
            </a:r>
            <a:r>
              <a:rPr lang="pt-BR" sz="1400" dirty="0"/>
              <a:t>.</a:t>
            </a:r>
          </a:p>
          <a:p>
            <a:pPr marL="0" lvl="0" indent="0">
              <a:buNone/>
            </a:pPr>
            <a:r>
              <a:rPr lang="pt-BR" sz="1400" dirty="0"/>
              <a:t>Procure na seção "Portas (COM e LPT)". Você deverá encontrar um porta aberta chamada "</a:t>
            </a:r>
            <a:r>
              <a:rPr lang="pt-BR" sz="1400" dirty="0" err="1"/>
              <a:t>Arduino</a:t>
            </a:r>
            <a:r>
              <a:rPr lang="pt-BR" sz="1400" dirty="0"/>
              <a:t> UNO (</a:t>
            </a:r>
            <a:r>
              <a:rPr lang="pt-BR" sz="1400" dirty="0" err="1"/>
              <a:t>COMxx</a:t>
            </a:r>
            <a:r>
              <a:rPr lang="pt-BR" sz="1400" dirty="0"/>
              <a:t>)".</a:t>
            </a:r>
          </a:p>
          <a:p>
            <a:pPr marL="0" lvl="0" indent="0">
              <a:buNone/>
            </a:pPr>
            <a:r>
              <a:rPr lang="pt-BR" sz="1400" dirty="0"/>
              <a:t>Clique com o botão direito na porta "</a:t>
            </a:r>
            <a:r>
              <a:rPr lang="pt-BR" sz="1400" dirty="0" err="1"/>
              <a:t>Arduino</a:t>
            </a:r>
            <a:r>
              <a:rPr lang="pt-BR" sz="1400" dirty="0"/>
              <a:t> UNO (</a:t>
            </a:r>
            <a:r>
              <a:rPr lang="pt-BR" sz="1400" dirty="0" err="1"/>
              <a:t>COMxx</a:t>
            </a:r>
            <a:r>
              <a:rPr lang="pt-BR" sz="1400" dirty="0"/>
              <a:t>)" e selecione "Atualizar Driver...".</a:t>
            </a:r>
          </a:p>
          <a:p>
            <a:pPr marL="0" lvl="0" indent="0">
              <a:buNone/>
            </a:pPr>
            <a:r>
              <a:rPr lang="pt-BR" sz="1400" dirty="0"/>
              <a:t>Depois selecione a opção "Procurar  software de driver no computador".</a:t>
            </a:r>
          </a:p>
          <a:p>
            <a:pPr marL="0" lvl="0" indent="0">
              <a:buNone/>
            </a:pPr>
            <a:r>
              <a:rPr lang="pt-BR" sz="1400" dirty="0"/>
              <a:t>Finalmente, navegue até a pasta "drivers" dentro do aplicativo do </a:t>
            </a:r>
            <a:r>
              <a:rPr lang="pt-BR" sz="1400" dirty="0" err="1"/>
              <a:t>Arduino</a:t>
            </a:r>
            <a:r>
              <a:rPr lang="pt-BR" sz="1400" dirty="0"/>
              <a:t>, na pasta que foi descompactada anteriormente, e selecione o arquivo "arduino.inf".</a:t>
            </a:r>
          </a:p>
          <a:p>
            <a:pPr marL="0" lvl="0" indent="0">
              <a:buNone/>
            </a:pPr>
            <a:r>
              <a:rPr lang="pt-BR" sz="1400" dirty="0"/>
              <a:t>A partir daí, o Windows completará a instalação dos drivers.</a:t>
            </a:r>
          </a:p>
          <a:p>
            <a:pPr marL="0" indent="0">
              <a:buNone/>
            </a:pPr>
            <a:endParaRPr lang="pt-BR" sz="1400" dirty="0"/>
          </a:p>
        </p:txBody>
      </p:sp>
    </p:spTree>
    <p:extLst>
      <p:ext uri="{BB962C8B-B14F-4D97-AF65-F5344CB8AC3E}">
        <p14:creationId xmlns:p14="http://schemas.microsoft.com/office/powerpoint/2010/main" val="2528884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364671"/>
            <a:ext cx="9905998" cy="1137557"/>
          </a:xfrm>
        </p:spPr>
        <p:txBody>
          <a:bodyPr/>
          <a:lstStyle/>
          <a:p>
            <a:r>
              <a:rPr lang="pt-BR" dirty="0"/>
              <a:t> Instalar os drivers</a:t>
            </a:r>
          </a:p>
        </p:txBody>
      </p:sp>
      <p:sp>
        <p:nvSpPr>
          <p:cNvPr id="3" name="Espaço Reservado para Conteúdo 2"/>
          <p:cNvSpPr>
            <a:spLocks noGrp="1"/>
          </p:cNvSpPr>
          <p:nvPr>
            <p:ph idx="1"/>
          </p:nvPr>
        </p:nvSpPr>
        <p:spPr>
          <a:xfrm>
            <a:off x="1141413" y="1943101"/>
            <a:ext cx="9905998" cy="3848100"/>
          </a:xfrm>
        </p:spPr>
        <p:txBody>
          <a:bodyPr>
            <a:normAutofit/>
          </a:bodyPr>
          <a:lstStyle/>
          <a:p>
            <a:pPr marL="0" lvl="0" indent="0">
              <a:buNone/>
            </a:pPr>
            <a:r>
              <a:rPr lang="pt-BR" dirty="0"/>
              <a:t> você descompactou anteriormente (a versão mais atual dos drivers pode ser encontrada no site da FTDI). Depois, clique em avançar.</a:t>
            </a:r>
          </a:p>
          <a:p>
            <a:pPr marL="0" lvl="0" indent="0">
              <a:buNone/>
            </a:pPr>
            <a:r>
              <a:rPr lang="pt-BR" dirty="0"/>
              <a:t>O Windows irá procurar pelo driver e dizer que um "USB Serial Converter" foi encontrado. Clique em finalizar.</a:t>
            </a:r>
          </a:p>
          <a:p>
            <a:pPr marL="0" lvl="0" indent="0">
              <a:buNone/>
            </a:pPr>
            <a:r>
              <a:rPr lang="pt-BR" dirty="0"/>
              <a:t>A janela "Adicionar novo hardware" aparecerá novamente. Siga os mesmos passos, selecionando as mesmas opções e o mesmo diretório. Dessa vez, uma "USB Serial </a:t>
            </a:r>
            <a:r>
              <a:rPr lang="pt-BR" dirty="0" err="1"/>
              <a:t>Port</a:t>
            </a:r>
            <a:r>
              <a:rPr lang="pt-BR" dirty="0"/>
              <a:t>" será encontrada.</a:t>
            </a:r>
          </a:p>
          <a:p>
            <a:pPr marL="0" lvl="0" indent="0">
              <a:buNone/>
            </a:pPr>
            <a:r>
              <a:rPr lang="pt-BR" dirty="0"/>
              <a:t>Você pode verificar que os drivers foram instalados clicando no menu iniciar e depois em </a:t>
            </a:r>
            <a:r>
              <a:rPr lang="pt-BR" b="1" dirty="0"/>
              <a:t>Painel de Controle &gt; Sistema e Segurança &gt; Sistema &gt; Gerenciador de Dispositivos</a:t>
            </a:r>
            <a:r>
              <a:rPr lang="pt-BR" dirty="0"/>
              <a:t>. Procure por uma "USB Serial </a:t>
            </a:r>
            <a:r>
              <a:rPr lang="pt-BR" dirty="0" err="1"/>
              <a:t>Port</a:t>
            </a:r>
            <a:r>
              <a:rPr lang="pt-BR" dirty="0"/>
              <a:t>" na seção "Portas (COM e LPT)".</a:t>
            </a:r>
          </a:p>
          <a:p>
            <a:endParaRPr lang="pt-BR" dirty="0"/>
          </a:p>
        </p:txBody>
      </p:sp>
    </p:spTree>
    <p:extLst>
      <p:ext uri="{BB962C8B-B14F-4D97-AF65-F5344CB8AC3E}">
        <p14:creationId xmlns:p14="http://schemas.microsoft.com/office/powerpoint/2010/main" val="19372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stretch>
            <a:fillRect/>
          </a:stretch>
        </p:blipFill>
        <p:spPr>
          <a:xfrm>
            <a:off x="126358" y="493295"/>
            <a:ext cx="11941315" cy="6039852"/>
          </a:xfrm>
          <a:prstGeom prst="rect">
            <a:avLst/>
          </a:prstGeom>
        </p:spPr>
      </p:pic>
    </p:spTree>
    <p:extLst>
      <p:ext uri="{BB962C8B-B14F-4D97-AF65-F5344CB8AC3E}">
        <p14:creationId xmlns:p14="http://schemas.microsoft.com/office/powerpoint/2010/main" val="95551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a:t>Executar o aplicativo do </a:t>
            </a:r>
            <a:r>
              <a:rPr lang="pt-BR" err="1"/>
              <a:t>Arduino</a:t>
            </a:r>
            <a:r>
              <a:rPr lang="pt-BR"/>
              <a:t/>
            </a:r>
            <a:br>
              <a:rPr lang="pt-BR"/>
            </a:br>
            <a:endParaRPr lang="pt-BR"/>
          </a:p>
        </p:txBody>
      </p:sp>
      <p:sp>
        <p:nvSpPr>
          <p:cNvPr id="3" name="Espaço Reservado para Conteúdo 2"/>
          <p:cNvSpPr>
            <a:spLocks noGrp="1"/>
          </p:cNvSpPr>
          <p:nvPr>
            <p:ph idx="1"/>
          </p:nvPr>
        </p:nvSpPr>
        <p:spPr>
          <a:xfrm>
            <a:off x="1305521" y="1847848"/>
            <a:ext cx="4268787" cy="4686301"/>
          </a:xfrm>
        </p:spPr>
        <p:txBody>
          <a:bodyPr>
            <a:normAutofit/>
          </a:bodyPr>
          <a:lstStyle/>
          <a:p>
            <a:pPr marL="0" indent="0">
              <a:buNone/>
            </a:pPr>
            <a:r>
              <a:rPr lang="pt-BR" dirty="0"/>
              <a:t>Dê um clique duplo no aplicativo do </a:t>
            </a:r>
            <a:r>
              <a:rPr lang="pt-BR" dirty="0" err="1"/>
              <a:t>Arduino</a:t>
            </a:r>
            <a:r>
              <a:rPr lang="pt-BR" dirty="0"/>
              <a:t>. Se o software do </a:t>
            </a:r>
            <a:r>
              <a:rPr lang="pt-BR" dirty="0" err="1"/>
              <a:t>Arduino</a:t>
            </a:r>
            <a:r>
              <a:rPr lang="pt-BR" dirty="0"/>
              <a:t> abrir no idioma errado, você pode mudá-lo na janela de preferências (</a:t>
            </a:r>
            <a:r>
              <a:rPr lang="pt-BR" b="1" dirty="0"/>
              <a:t>File &gt; </a:t>
            </a:r>
            <a:r>
              <a:rPr lang="pt-BR" b="1" dirty="0" err="1"/>
              <a:t>Preferences</a:t>
            </a:r>
            <a:r>
              <a:rPr lang="pt-BR" dirty="0"/>
              <a:t> ou </a:t>
            </a:r>
            <a:r>
              <a:rPr lang="pt-BR" b="1" dirty="0"/>
              <a:t>Arquivo &gt; Preferências</a:t>
            </a:r>
            <a:r>
              <a:rPr lang="pt-BR" dirty="0"/>
              <a:t>) - veja essa página do </a:t>
            </a:r>
            <a:r>
              <a:rPr lang="pt-BR" dirty="0" err="1"/>
              <a:t>Arduino</a:t>
            </a:r>
            <a:r>
              <a:rPr lang="pt-BR" dirty="0"/>
              <a:t> para mais detalhes. Daqui por diante vamos assumir que o idioma escolhido é o português do Brasil.</a:t>
            </a:r>
          </a:p>
          <a:p>
            <a:endParaRPr lang="pt-BR" dirty="0"/>
          </a:p>
        </p:txBody>
      </p:sp>
      <p:pic>
        <p:nvPicPr>
          <p:cNvPr id="4" name="Imagem 3"/>
          <p:cNvPicPr>
            <a:picLocks noChangeAspect="1"/>
          </p:cNvPicPr>
          <p:nvPr/>
        </p:nvPicPr>
        <p:blipFill>
          <a:blip r:embed="rId2"/>
          <a:stretch>
            <a:fillRect/>
          </a:stretch>
        </p:blipFill>
        <p:spPr>
          <a:xfrm>
            <a:off x="5738415" y="1828799"/>
            <a:ext cx="5748735" cy="4153041"/>
          </a:xfrm>
          <a:prstGeom prst="rect">
            <a:avLst/>
          </a:prstGeom>
        </p:spPr>
      </p:pic>
    </p:spTree>
    <p:extLst>
      <p:ext uri="{BB962C8B-B14F-4D97-AF65-F5344CB8AC3E}">
        <p14:creationId xmlns:p14="http://schemas.microsoft.com/office/powerpoint/2010/main" val="2283089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097915"/>
          </a:xfrm>
        </p:spPr>
        <p:txBody>
          <a:bodyPr>
            <a:normAutofit fontScale="90000"/>
          </a:bodyPr>
          <a:lstStyle/>
          <a:p>
            <a:r>
              <a:rPr lang="pt-BR"/>
              <a:t>Abra o programa de exemplo "</a:t>
            </a:r>
            <a:r>
              <a:rPr lang="pt-BR" err="1"/>
              <a:t>Blink</a:t>
            </a:r>
            <a:r>
              <a:rPr lang="pt-BR"/>
              <a:t>": </a:t>
            </a:r>
            <a:r>
              <a:rPr lang="pt-BR" b="1"/>
              <a:t>File &gt; Exemplos &gt; 1.Basics &gt; </a:t>
            </a:r>
            <a:r>
              <a:rPr lang="pt-BR" b="1" err="1"/>
              <a:t>Blink</a:t>
            </a:r>
            <a:r>
              <a:rPr lang="pt-BR"/>
              <a:t>.</a:t>
            </a:r>
            <a:br>
              <a:rPr lang="pt-BR"/>
            </a:br>
            <a:endParaRPr lang="pt-BR"/>
          </a:p>
        </p:txBody>
      </p:sp>
      <p:pic>
        <p:nvPicPr>
          <p:cNvPr id="4" name="Imagem 2" descr="https://storage.googleapis.com/circuitar-web-media/CACHE/images/project/5/images/blink/d0f7a960f433d796bfe608450c78f87b.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17192" y="1463040"/>
            <a:ext cx="8357615" cy="4592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8270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ha">
  <a:themeElements>
    <a:clrScheme name="Malh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h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h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TM03457485[[fn=Malha]]</Template>
  <TotalTime>222</TotalTime>
  <Words>467</Words>
  <Application>Microsoft Office PowerPoint</Application>
  <PresentationFormat>Widescreen</PresentationFormat>
  <Paragraphs>107</Paragraphs>
  <Slides>27</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27</vt:i4>
      </vt:variant>
    </vt:vector>
  </HeadingPairs>
  <TitlesOfParts>
    <vt:vector size="33" baseType="lpstr">
      <vt:lpstr>Arial</vt:lpstr>
      <vt:lpstr>Calibri</vt:lpstr>
      <vt:lpstr>Calibri Light</vt:lpstr>
      <vt:lpstr>Century Gothic</vt:lpstr>
      <vt:lpstr>Segoe UI</vt:lpstr>
      <vt:lpstr>Malha</vt:lpstr>
      <vt:lpstr>Instalação do sensor arduino</vt:lpstr>
      <vt:lpstr>Itens necessários do kit arduino uno</vt:lpstr>
      <vt:lpstr>Fazer o download do ambiente de desenvolvimento do Arduino UNO </vt:lpstr>
      <vt:lpstr>Conectar a placa </vt:lpstr>
      <vt:lpstr> Instalar os drivers </vt:lpstr>
      <vt:lpstr> Instalar os drivers</vt:lpstr>
      <vt:lpstr>Apresentação do PowerPoint</vt:lpstr>
      <vt:lpstr>Executar o aplicativo do Arduino </vt:lpstr>
      <vt:lpstr>Abra o programa de exemplo "Blink": File &gt; Exemplos &gt; 1.Basics &gt; Blink. </vt:lpstr>
      <vt:lpstr>Escolher a placa </vt:lpstr>
      <vt:lpstr>Selecionar a porta serial </vt:lpstr>
      <vt:lpstr>Apresentação do PowerPoint</vt:lpstr>
      <vt:lpstr>Código para cópia:</vt:lpstr>
      <vt:lpstr>Montagem do sensor DHT11</vt:lpstr>
      <vt:lpstr>INSTALAÇÃO DA LIB  </vt:lpstr>
      <vt:lpstr>Insira o código e abra a lib  </vt:lpstr>
      <vt:lpstr>Descrição do código </vt:lpstr>
      <vt:lpstr>Fazer upload do programa </vt:lpstr>
      <vt:lpstr>Descrição de sensor</vt:lpstr>
      <vt:lpstr>DESCRIÇÃo</vt:lpstr>
      <vt:lpstr>Descrição</vt:lpstr>
      <vt:lpstr>Codigo sensor HC12</vt:lpstr>
      <vt:lpstr>Montagem sensor HC 12</vt:lpstr>
      <vt:lpstr>Montar o protoboard </vt:lpstr>
      <vt:lpstr>Mapeamento da area</vt:lpstr>
      <vt:lpstr>Data center local</vt:lpstr>
      <vt:lpstr>Instalação do poste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Instalação do sensor arduino</dc:title>
  <dc:creator>Aluno</dc:creator>
  <cp:lastModifiedBy>Aluno</cp:lastModifiedBy>
  <cp:revision>18</cp:revision>
  <dcterms:created xsi:type="dcterms:W3CDTF">2020-06-13T16:16:58Z</dcterms:created>
  <dcterms:modified xsi:type="dcterms:W3CDTF">2020-06-25T20:17:10Z</dcterms:modified>
</cp:coreProperties>
</file>