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handoutMasterIdLst>
    <p:handoutMasterId r:id="rId17"/>
  </p:handoutMasterIdLst>
  <p:sldIdLst>
    <p:sldId id="259" r:id="rId2"/>
    <p:sldId id="261" r:id="rId3"/>
    <p:sldId id="281" r:id="rId4"/>
    <p:sldId id="282" r:id="rId5"/>
    <p:sldId id="288" r:id="rId6"/>
    <p:sldId id="289" r:id="rId7"/>
    <p:sldId id="290" r:id="rId8"/>
    <p:sldId id="293" r:id="rId9"/>
    <p:sldId id="262" r:id="rId10"/>
    <p:sldId id="291" r:id="rId11"/>
    <p:sldId id="287" r:id="rId12"/>
    <p:sldId id="286" r:id="rId13"/>
    <p:sldId id="292" r:id="rId14"/>
    <p:sldId id="278" r:id="rId15"/>
  </p:sldIdLst>
  <p:sldSz cx="9144000" cy="6858000" type="screen4x3"/>
  <p:notesSz cx="6858000" cy="9144000"/>
  <p:defaultText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默认节" id="{779CC93D-E52E-4D84-901B-11D7331DD495}">
          <p14:sldIdLst>
            <p14:sldId id="259"/>
          </p14:sldIdLst>
        </p14:section>
        <p14:section name="概述和目标" id="{ABA716BF-3A5C-4ADB-94C9-CFEF84EBA240}">
          <p14:sldIdLst>
            <p14:sldId id="261"/>
            <p14:sldId id="281"/>
            <p14:sldId id="282"/>
            <p14:sldId id="288"/>
            <p14:sldId id="289"/>
            <p14:sldId id="290"/>
            <p14:sldId id="262"/>
            <p14:sldId id="291"/>
            <p14:sldId id="287"/>
          </p14:sldIdLst>
        </p14:section>
        <p14:section name="标题 1" id="{6D9936A3-3945-4757-BC8B-B5C252D8E036}">
          <p14:sldIdLst>
            <p14:sldId id="286"/>
            <p14:sldId id="292"/>
          </p14:sldIdLst>
        </p14:section>
        <p14:section name="附录" id="{3F78B471-41DA-46F2-A8E4-97E471896AB3}">
          <p14:sldIdLst>
            <p14:sldId id="27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009ED6"/>
    <a:srgbClr val="003300"/>
  </p:clrMru>
  <p:extLst>
    <p:ext uri="{E76CE94A-603C-4142-B9EB-6D1370010A27}">
      <p14:discardImageEditData xmlns:p14="http://schemas.microsoft.com/office/powerpoint/2010/main" xmlns="" val="1"/>
    </p:ext>
    <p:ext uri="{D31A062A-798A-4329-ABDD-BBA856620510}">
      <p14:defaultImageDpi xmlns:p14="http://schemas.microsoft.com/office/powerpoint/2010/main" xmlns=""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174" autoAdjust="0"/>
    <p:restoredTop sz="83977" autoAdjust="0"/>
  </p:normalViewPr>
  <p:slideViewPr>
    <p:cSldViewPr>
      <p:cViewPr varScale="1">
        <p:scale>
          <a:sx n="61" d="100"/>
          <a:sy n="61" d="100"/>
        </p:scale>
        <p:origin x="-1872" y="294"/>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D83FDC75-7F73-4A4A-A77C-09AADF00E0EA}" type="datetimeFigureOut">
              <a:rPr lang="en-US" altLang="zh-CN" smtClean="0"/>
              <a:pPr/>
              <a:t>9/4/2013</a:t>
            </a:fld>
            <a:endParaRPr lang="zh-C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459226BF-1F13-42D3-80DC-373E7ADD1EBC}" type="slidenum">
              <a:rPr lang="zh-CN" smtClean="0"/>
              <a:pPr/>
              <a:t>‹#›</a:t>
            </a:fld>
            <a:endParaRPr lang="zh-CN" dirty="0"/>
          </a:p>
        </p:txBody>
      </p:sp>
    </p:spTree>
    <p:extLst>
      <p:ext uri="{BB962C8B-B14F-4D97-AF65-F5344CB8AC3E}">
        <p14:creationId xmlns:p14="http://schemas.microsoft.com/office/powerpoint/2010/main" xmlns="" val="23074733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zh-CN" sz="1200"/>
            </a:lvl1pPr>
          </a:lstStyle>
          <a:p>
            <a:fld id="{48AEF76B-3757-4A0B-AF93-28494465C1DD}" type="datetimeFigureOut">
              <a:rPr/>
              <a:pPr/>
              <a:t>12/17/2009</a:t>
            </a:fld>
            <a:endParaRPr 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zh-CN" sz="1200"/>
            </a:lvl1pPr>
          </a:lstStyle>
          <a:p>
            <a:fld id="{75693FD4-8F83-4EF7-AC3F-0DC0388986B0}" type="slidenum">
              <a:rPr/>
              <a:pPr/>
              <a:t>‹#›</a:t>
            </a:fld>
            <a:endParaRPr lang="zh-CN"/>
          </a:p>
        </p:txBody>
      </p:sp>
    </p:spTree>
    <p:extLst>
      <p:ext uri="{BB962C8B-B14F-4D97-AF65-F5344CB8AC3E}">
        <p14:creationId xmlns:p14="http://schemas.microsoft.com/office/powerpoint/2010/main" xmlns="" val="237576797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dirty="0" smtClean="0"/>
              <a:t>在组设置中可使用此模板作为演示培训材料的起始文件。</a:t>
            </a:r>
          </a:p>
          <a:p>
            <a:endParaRPr lang="zh-CN" dirty="0" smtClean="0"/>
          </a:p>
          <a:p>
            <a:pPr lvl="0"/>
            <a:r>
              <a:rPr lang="zh-CN" sz="1200" b="1" dirty="0" smtClean="0"/>
              <a:t>节</a:t>
            </a:r>
            <a:endParaRPr lang="zh-CN" sz="1200" b="0" dirty="0" smtClean="0"/>
          </a:p>
          <a:p>
            <a:pPr lvl="0"/>
            <a:r>
              <a:rPr lang="zh-CN" sz="1200" b="0" dirty="0" smtClean="0"/>
              <a:t>右键单击幻灯片以添加节。</a:t>
            </a:r>
            <a:r>
              <a:rPr lang="zh-CN" sz="1200" b="0" baseline="0" dirty="0" smtClean="0"/>
              <a:t> 节可以帮助您组织幻灯片或促进多个作者之间的协作。</a:t>
            </a:r>
            <a:endParaRPr lang="zh-CN" sz="1200" b="0" dirty="0" smtClean="0"/>
          </a:p>
          <a:p>
            <a:pPr lvl="0"/>
            <a:endParaRPr lang="zh-CN" sz="1200" b="1" dirty="0" smtClean="0"/>
          </a:p>
          <a:p>
            <a:pPr lvl="0"/>
            <a:r>
              <a:rPr lang="zh-CN" sz="1200" b="1" dirty="0" smtClean="0"/>
              <a:t>备注</a:t>
            </a:r>
          </a:p>
          <a:p>
            <a:pPr lvl="0"/>
            <a:r>
              <a:rPr lang="zh-CN" sz="1200" dirty="0" smtClean="0"/>
              <a:t>使用“备注”节传递备注或为受众提供其他详细信息。</a:t>
            </a:r>
            <a:r>
              <a:rPr lang="zh-CN" sz="1200" baseline="0" dirty="0" smtClean="0"/>
              <a:t> 演示过程中，可在“演示文稿视图”中查看这些备注。 </a:t>
            </a:r>
          </a:p>
          <a:p>
            <a:pPr lvl="0">
              <a:buFontTx/>
              <a:buNone/>
            </a:pPr>
            <a:r>
              <a:rPr lang="zh-CN" sz="1200" dirty="0" smtClean="0"/>
              <a:t>请记住字体大小(对于可访问性、可见性、录像和联机生产都非常重要)</a:t>
            </a:r>
          </a:p>
          <a:p>
            <a:pPr lvl="0"/>
            <a:endParaRPr lang="zh-CN" sz="1200" dirty="0" smtClean="0"/>
          </a:p>
          <a:p>
            <a:pPr lvl="0">
              <a:buFontTx/>
              <a:buNone/>
            </a:pPr>
            <a:r>
              <a:rPr lang="zh-CN" sz="1200" b="1" dirty="0" smtClean="0"/>
              <a:t>协调的色彩 </a:t>
            </a:r>
          </a:p>
          <a:p>
            <a:pPr lvl="0">
              <a:buFontTx/>
              <a:buNone/>
            </a:pPr>
            <a:r>
              <a:rPr lang="zh-CN" sz="1200" dirty="0" smtClean="0"/>
              <a:t>特别注意图形、图表和文本框。</a:t>
            </a:r>
            <a:r>
              <a:rPr lang="zh-CN" sz="1200" baseline="0" dirty="0" smtClean="0"/>
              <a:t> </a:t>
            </a:r>
            <a:endParaRPr lang="zh-CN" sz="1200" dirty="0" smtClean="0"/>
          </a:p>
          <a:p>
            <a:pPr lvl="0"/>
            <a:r>
              <a:rPr lang="zh-CN" sz="1200" dirty="0" smtClean="0"/>
              <a:t>请考虑与会者将以黑白或 </a:t>
            </a:r>
            <a:r>
              <a:rPr lang="zh-CN" sz="1200" dirty="0" err="1" smtClean="0"/>
              <a:t>灰色调</a:t>
            </a:r>
            <a:r>
              <a:rPr lang="zh-CN" sz="1200" dirty="0" smtClean="0"/>
              <a:t>打印。请运行测试打印，以确保当以纯黑白和 </a:t>
            </a:r>
            <a:r>
              <a:rPr lang="zh-CN" sz="1200" dirty="0" err="1" smtClean="0"/>
              <a:t>灰色调</a:t>
            </a:r>
            <a:r>
              <a:rPr lang="zh-CN" sz="1200" dirty="0" smtClean="0"/>
              <a:t>打印时，您的颜色工作正常。</a:t>
            </a:r>
          </a:p>
          <a:p>
            <a:pPr lvl="0">
              <a:buFontTx/>
              <a:buNone/>
            </a:pPr>
            <a:endParaRPr lang="zh-CN" sz="1200" dirty="0" smtClean="0"/>
          </a:p>
          <a:p>
            <a:pPr lvl="0">
              <a:buFontTx/>
              <a:buNone/>
            </a:pPr>
            <a:r>
              <a:rPr lang="zh-CN" sz="1200" b="1" dirty="0" smtClean="0"/>
              <a:t>图形、表格和图表</a:t>
            </a:r>
          </a:p>
          <a:p>
            <a:pPr lvl="0"/>
            <a:r>
              <a:rPr lang="zh-CN" sz="1200" dirty="0" smtClean="0"/>
              <a:t>保持简单: 如果可能，请使用一致的、不分散的样式和颜色。</a:t>
            </a:r>
          </a:p>
          <a:p>
            <a:pPr lvl="0"/>
            <a:r>
              <a:rPr lang="zh-CN" sz="1200" dirty="0" smtClean="0"/>
              <a:t>标记所有图表和表格。</a:t>
            </a:r>
          </a:p>
          <a:p>
            <a:endParaRPr lang="zh-CN" dirty="0" smtClean="0"/>
          </a:p>
          <a:p>
            <a:endParaRPr lang="zh-CN" dirty="0" smtClean="0"/>
          </a:p>
          <a:p>
            <a:endParaRPr lang="zh-CN" dirty="0"/>
          </a:p>
        </p:txBody>
      </p:sp>
      <p:sp>
        <p:nvSpPr>
          <p:cNvPr id="4" name="Slide Number Placeholder 3"/>
          <p:cNvSpPr>
            <a:spLocks noGrp="1"/>
          </p:cNvSpPr>
          <p:nvPr>
            <p:ph type="sldNum" sz="quarter" idx="10"/>
          </p:nvPr>
        </p:nvSpPr>
        <p:spPr/>
        <p:txBody>
          <a:bodyPr/>
          <a:lstStyle/>
          <a:p>
            <a:fld id="{EC6EAC7D-5A89-47C2-8ABA-56C9C2DEF7A4}" type="slidenum">
              <a:rPr lang="zh-CN" smtClean="0"/>
              <a:pPr/>
              <a:t>1</a:t>
            </a:fld>
            <a:endParaRPr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lang="zh-CN"/>
            </a:pPr>
            <a:r>
              <a:rPr lang="zh-CN" sz="1200" dirty="0" smtClean="0"/>
              <a:t>这是概述幻灯片的另一个选项。</a:t>
            </a:r>
            <a:r>
              <a:rPr lang="zh-CN" sz="1200" baseline="0" dirty="0" smtClean="0"/>
              <a:t>  </a:t>
            </a:r>
            <a:endParaRPr lang="zh-CN" sz="1200" dirty="0" smtClean="0"/>
          </a:p>
          <a:p>
            <a:pPr marL="228600" indent="-228600">
              <a:buFont typeface="+mj-lt"/>
              <a:buNone/>
            </a:pPr>
            <a:endParaRPr lang="zh-CN"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b="0" dirty="0" smtClean="0"/>
              <a:t>此培训完成后，受众能够做些什么?</a:t>
            </a:r>
            <a:r>
              <a:rPr lang="zh-CN" b="0" baseline="0" dirty="0" smtClean="0"/>
              <a:t>  </a:t>
            </a:r>
            <a:r>
              <a:rPr lang="zh-CN" dirty="0" smtClean="0"/>
              <a:t> 简要描述受众将通过哪些方式从此演示文稿受益。</a:t>
            </a:r>
            <a:r>
              <a:rPr lang="zh-CN" baseline="0" dirty="0" smtClean="0"/>
              <a:t> </a:t>
            </a:r>
            <a:r>
              <a:rPr lang="zh-CN" dirty="0" smtClean="0"/>
              <a:t> </a:t>
            </a:r>
            <a:r>
              <a:rPr lang="zh-CN" baseline="0" dirty="0" smtClean="0"/>
              <a:t>  </a:t>
            </a: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11</a:t>
            </a:fld>
            <a:endParaRPr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dirty="0" smtClean="0"/>
              <a:t>每个主题使用一个节标题，以便清楚传达给观众。 </a:t>
            </a:r>
          </a:p>
          <a:p>
            <a:endParaRPr lang="zh-CN" dirty="0"/>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pPr/>
              <a:t>12</a:t>
            </a:fld>
            <a:endParaRPr 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b="0" dirty="0" smtClean="0"/>
              <a:t>此培训完成后，受众能够做些什么?</a:t>
            </a:r>
            <a:r>
              <a:rPr lang="zh-CN" b="0" baseline="0" dirty="0" smtClean="0"/>
              <a:t>  </a:t>
            </a:r>
            <a:r>
              <a:rPr lang="zh-CN" dirty="0" smtClean="0"/>
              <a:t> 简要描述受众将通过哪些方式从此演示文稿受益。</a:t>
            </a:r>
            <a:r>
              <a:rPr lang="zh-CN" baseline="0" dirty="0" smtClean="0"/>
              <a:t> </a:t>
            </a:r>
            <a:r>
              <a:rPr lang="zh-CN" dirty="0" smtClean="0"/>
              <a:t> </a:t>
            </a:r>
            <a:r>
              <a:rPr lang="zh-CN" baseline="0" dirty="0" smtClean="0"/>
              <a:t>  </a:t>
            </a:r>
            <a:endParaRPr lang="zh-CN" dirty="0" smtClean="0"/>
          </a:p>
        </p:txBody>
      </p:sp>
      <p:sp>
        <p:nvSpPr>
          <p:cNvPr id="4" name="Slide Number Placeholder 3"/>
          <p:cNvSpPr>
            <a:spLocks noGrp="1"/>
          </p:cNvSpPr>
          <p:nvPr>
            <p:ph type="sldNum" sz="quarter" idx="10"/>
          </p:nvPr>
        </p:nvSpPr>
        <p:spPr/>
        <p:txBody>
          <a:bodyPr/>
          <a:lstStyle/>
          <a:p>
            <a:fld id="{EC6EAC7D-5A89-47C2-8ABA-56C9C2DEF7A4}" type="slidenum">
              <a:rPr lang="en-US" altLang="zh-CN" smtClean="0"/>
              <a:pPr/>
              <a:t>13</a:t>
            </a:fld>
            <a:endParaRPr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3"/>
          <p:cNvSpPr>
            <a:spLocks noGrp="1" noChangeArrowheads="1"/>
          </p:cNvSpPr>
          <p:nvPr>
            <p:ph type="hdr" sz="quarter"/>
          </p:nvPr>
        </p:nvSpPr>
        <p:spPr>
          <a:noFill/>
        </p:spPr>
        <p:txBody>
          <a:bodyPr/>
          <a:lstStyle/>
          <a:p>
            <a:r>
              <a:rPr lang="zh-CN" dirty="0" smtClean="0"/>
              <a:t>Microsoft </a:t>
            </a:r>
            <a:r>
              <a:rPr lang="zh-CN" b="1" dirty="0" smtClean="0"/>
              <a:t>Engineering Excellence</a:t>
            </a:r>
            <a:endParaRPr lang="zh-CN" dirty="0" smtClean="0"/>
          </a:p>
        </p:txBody>
      </p:sp>
      <p:sp>
        <p:nvSpPr>
          <p:cNvPr id="43011" name="Rectangle 25"/>
          <p:cNvSpPr>
            <a:spLocks noGrp="1" noChangeArrowheads="1"/>
          </p:cNvSpPr>
          <p:nvPr>
            <p:ph type="ftr" sz="quarter" idx="4"/>
          </p:nvPr>
        </p:nvSpPr>
        <p:spPr>
          <a:noFill/>
        </p:spPr>
        <p:txBody>
          <a:bodyPr/>
          <a:lstStyle/>
          <a:p>
            <a:r>
              <a:rPr lang="zh-CN" dirty="0" smtClean="0"/>
              <a:t>Microsoft 机密</a:t>
            </a:r>
          </a:p>
        </p:txBody>
      </p:sp>
      <p:sp>
        <p:nvSpPr>
          <p:cNvPr id="43012" name="Rectangle 26"/>
          <p:cNvSpPr>
            <a:spLocks noGrp="1" noChangeArrowheads="1"/>
          </p:cNvSpPr>
          <p:nvPr>
            <p:ph type="sldNum" sz="quarter" idx="5"/>
          </p:nvPr>
        </p:nvSpPr>
        <p:spPr>
          <a:noFill/>
        </p:spPr>
        <p:txBody>
          <a:bodyPr/>
          <a:lstStyle/>
          <a:p>
            <a:fld id="{B5FF76F4-FC11-42FE-9D94-04E3E6D16C06}" type="slidenum">
              <a:rPr lang="en-US" altLang="zh-CN" smtClean="0"/>
              <a:pPr/>
              <a:t>14</a:t>
            </a:fld>
            <a:endParaRPr lang="zh-CN" dirty="0" smtClean="0"/>
          </a:p>
        </p:txBody>
      </p:sp>
      <p:sp>
        <p:nvSpPr>
          <p:cNvPr id="43013" name="Rectangle 2"/>
          <p:cNvSpPr>
            <a:spLocks noGrp="1" noRot="1" noChangeAspect="1" noChangeArrowheads="1" noTextEdit="1"/>
          </p:cNvSpPr>
          <p:nvPr>
            <p:ph type="sldImg"/>
          </p:nvPr>
        </p:nvSpPr>
        <p:spPr>
          <a:xfrm>
            <a:off x="1143000" y="450850"/>
            <a:ext cx="4572000" cy="3429000"/>
          </a:xfrm>
          <a:ln/>
        </p:spPr>
      </p:sp>
      <p:sp>
        <p:nvSpPr>
          <p:cNvPr id="43014" name="Rectangle 3"/>
          <p:cNvSpPr>
            <a:spLocks noGrp="1" noChangeArrowheads="1"/>
          </p:cNvSpPr>
          <p:nvPr>
            <p:ph type="body" idx="1"/>
          </p:nvPr>
        </p:nvSpPr>
        <p:spPr>
          <a:xfrm>
            <a:off x="307492" y="4130103"/>
            <a:ext cx="6261652" cy="4603230"/>
          </a:xfrm>
          <a:noFill/>
          <a:ln/>
        </p:spPr>
        <p:txBody>
          <a:bodyPr/>
          <a:lstStyle/>
          <a:p>
            <a:r>
              <a:rPr lang="zh-CN" dirty="0" smtClean="0"/>
              <a:t>演示文稿是否尽可能简明扼要? 请考虑将多余的内容移到附录。</a:t>
            </a:r>
          </a:p>
          <a:p>
            <a:r>
              <a:rPr lang="zh-CN" dirty="0" smtClean="0"/>
              <a:t>将放映问题幻灯片期间想作为参考或可能对参与者未来进一步研究有帮助的内容存储在附录幻灯片。</a:t>
            </a:r>
          </a:p>
          <a:p>
            <a:pPr>
              <a:buFontTx/>
              <a:buNone/>
            </a:pPr>
            <a:endParaRPr lang="zh-CN" dirty="0" smtClean="0"/>
          </a:p>
          <a:p>
            <a:endParaRPr lang="zh-CN" dirty="0" smtClean="0"/>
          </a:p>
          <a:p>
            <a:endParaRPr lang="zh-CN" dirty="0" smtClean="0"/>
          </a:p>
          <a:p>
            <a:endParaRPr lang="zh-CN"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pPr>
            <a:r>
              <a:rPr lang="zh-CN" dirty="0" smtClean="0"/>
              <a:t>提供演示文稿的简要概述。</a:t>
            </a:r>
            <a:r>
              <a:rPr lang="zh-CN" baseline="0" dirty="0" smtClean="0"/>
              <a:t> 介绍</a:t>
            </a:r>
            <a:r>
              <a:rPr lang="zh-CN" dirty="0" smtClean="0"/>
              <a:t>演示文稿的重点及其重要的原因。</a:t>
            </a:r>
          </a:p>
          <a:p>
            <a:pPr>
              <a:lnSpc>
                <a:spcPct val="80000"/>
              </a:lnSpc>
            </a:pPr>
            <a:r>
              <a:rPr lang="zh-CN" dirty="0" smtClean="0"/>
              <a:t>逐一介绍主要主题。</a:t>
            </a:r>
          </a:p>
          <a:p>
            <a:r>
              <a:rPr lang="zh-CN" dirty="0" smtClean="0"/>
              <a:t>为了使观众了解演示文稿，您可以在整个演示文稿过程中重复此概述幻灯片，突出显示下一个您将讨论的特定主题。</a:t>
            </a:r>
            <a:r>
              <a:rPr lang="zh-CN" baseline="0" dirty="0" smtClean="0"/>
              <a:t>   </a:t>
            </a:r>
            <a:r>
              <a:rPr lang="zh-CN" dirty="0" smtClean="0"/>
              <a:t> </a:t>
            </a:r>
          </a:p>
        </p:txBody>
      </p:sp>
      <p:sp>
        <p:nvSpPr>
          <p:cNvPr id="4" name="Slide Number Placeholder 3"/>
          <p:cNvSpPr>
            <a:spLocks noGrp="1"/>
          </p:cNvSpPr>
          <p:nvPr>
            <p:ph type="sldNum" sz="quarter" idx="10"/>
          </p:nvPr>
        </p:nvSpPr>
        <p:spPr/>
        <p:txBody>
          <a:bodyPr/>
          <a:lstStyle/>
          <a:p>
            <a:fld id="{EC6EAC7D-5A89-47C2-8ABA-56C9C2DEF7A4}" type="slidenum">
              <a:rPr lang="zh-CN" smtClean="0"/>
              <a:pPr/>
              <a:t>2</a:t>
            </a:fld>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lang="zh-CN"/>
            </a:pPr>
            <a:r>
              <a:rPr lang="zh-CN" sz="1200" dirty="0" smtClean="0"/>
              <a:t>这是使用切换的概述幻灯片的另一个选项。</a:t>
            </a:r>
            <a:r>
              <a:rPr lang="zh-CN" sz="1200" baseline="0" dirty="0" smtClean="0"/>
              <a:t>  </a:t>
            </a:r>
            <a:endParaRPr lang="zh-CN" sz="1200" dirty="0" smtClean="0"/>
          </a:p>
          <a:p>
            <a:endParaRPr lang="zh-CN" dirty="0"/>
          </a:p>
        </p:txBody>
      </p:sp>
      <p:sp>
        <p:nvSpPr>
          <p:cNvPr id="4" name="Slide Number Placeholder 3"/>
          <p:cNvSpPr>
            <a:spLocks noGrp="1"/>
          </p:cNvSpPr>
          <p:nvPr>
            <p:ph type="sldNum" sz="quarter" idx="10"/>
          </p:nvPr>
        </p:nvSpPr>
        <p:spPr/>
        <p:txBody>
          <a:bodyPr/>
          <a:lstStyle/>
          <a:p>
            <a:fld id="{75693FD4-8F83-4EF7-AC3F-0DC0388986B0}" type="slidenum">
              <a:rPr lang="zh-CN" smtClean="0"/>
              <a:pPr/>
              <a:t>3</a:t>
            </a:fld>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p>
        </p:txBody>
      </p:sp>
      <p:sp>
        <p:nvSpPr>
          <p:cNvPr id="4" name="Slide Number Placeholder 3"/>
          <p:cNvSpPr>
            <a:spLocks noGrp="1"/>
          </p:cNvSpPr>
          <p:nvPr>
            <p:ph type="sldNum" sz="quarter" idx="10"/>
          </p:nvPr>
        </p:nvSpPr>
        <p:spPr/>
        <p:txBody>
          <a:bodyPr/>
          <a:lstStyle/>
          <a:p>
            <a:fld id="{75693FD4-8F83-4EF7-AC3F-0DC0388986B0}" type="slidenum">
              <a:rPr lang="zh-CN" smtClean="0"/>
              <a:pPr/>
              <a:t>4</a:t>
            </a:fld>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pPr/>
              <a:t>5</a:t>
            </a:fld>
            <a:endParaRPr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pPr/>
              <a:t>6</a:t>
            </a:fld>
            <a:endParaRPr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pPr/>
              <a:t>7</a:t>
            </a:fld>
            <a:endParaRPr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p>
        </p:txBody>
      </p:sp>
      <p:sp>
        <p:nvSpPr>
          <p:cNvPr id="4" name="Slide Number Placeholder 3"/>
          <p:cNvSpPr>
            <a:spLocks noGrp="1"/>
          </p:cNvSpPr>
          <p:nvPr>
            <p:ph type="sldNum" sz="quarter" idx="10"/>
          </p:nvPr>
        </p:nvSpPr>
        <p:spPr/>
        <p:txBody>
          <a:bodyPr/>
          <a:lstStyle/>
          <a:p>
            <a:fld id="{75693FD4-8F83-4EF7-AC3F-0DC0388986B0}" type="slidenum">
              <a:rPr lang="en-US" altLang="zh-CN" smtClean="0"/>
              <a:pPr/>
              <a:t>8</a:t>
            </a:fld>
            <a:endParaRPr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numCol="2" spcCol="182880">
            <a:noAutofit/>
          </a:bodyPr>
          <a:lstStyle/>
          <a:p>
            <a:pPr marL="228600" marR="0" indent="-228600" algn="l" defTabSz="914400" rtl="0" eaLnBrk="1" fontAlgn="auto" latinLnBrk="0" hangingPunct="1">
              <a:lnSpc>
                <a:spcPct val="100000"/>
              </a:lnSpc>
              <a:spcBef>
                <a:spcPts val="0"/>
              </a:spcBef>
              <a:spcAft>
                <a:spcPts val="0"/>
              </a:spcAft>
              <a:buClrTx/>
              <a:buSzTx/>
              <a:buFont typeface="+mj-lt"/>
              <a:buNone/>
              <a:tabLst/>
              <a:defRPr lang="zh-CN"/>
            </a:pPr>
            <a:r>
              <a:rPr lang="zh-CN" sz="1200" dirty="0" smtClean="0"/>
              <a:t>这是概述幻灯片的另一个选项。</a:t>
            </a:r>
            <a:r>
              <a:rPr lang="zh-CN" sz="1200" baseline="0" dirty="0" smtClean="0"/>
              <a:t>  </a:t>
            </a:r>
            <a:endParaRPr lang="zh-CN" sz="1200" dirty="0" smtClean="0"/>
          </a:p>
          <a:p>
            <a:pPr marL="228600" indent="-228600">
              <a:buFont typeface="+mj-lt"/>
              <a:buNone/>
            </a:pPr>
            <a:endParaRPr lang="zh-CN" sz="1200" dirty="0"/>
          </a:p>
        </p:txBody>
      </p:sp>
      <p:sp>
        <p:nvSpPr>
          <p:cNvPr id="5" name="Slide Image Placeholder 4"/>
          <p:cNvSpPr>
            <a:spLocks noGrp="1" noRot="1" noChangeAspect="1"/>
          </p:cNvSpPr>
          <p:nvPr>
            <p:ph type="sldImg"/>
          </p:nvPr>
        </p:nvSpPr>
        <p:spPr>
          <a:xfrm>
            <a:off x="539750" y="503238"/>
            <a:ext cx="3143250" cy="2359025"/>
          </a:xfr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xmlns=""/>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zh-CN" b="1" cap="small" baseline="0">
                <a:solidFill>
                  <a:srgbClr val="003300"/>
                </a:solidFill>
              </a:defRPr>
            </a:lvl1pPr>
          </a:lstStyle>
          <a:p>
            <a:r>
              <a:rPr kumimoji="0" lang="zh-CN"/>
              <a:t>单击此处编辑母版标题样式</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zh-CN" sz="2000" b="0">
                <a:solidFill>
                  <a:schemeClr val="tx1"/>
                </a:solidFill>
                <a:latin typeface="Georgia" pitchFamily="18" charset="0"/>
              </a:defRPr>
            </a:lvl1pPr>
            <a:lvl2pPr marL="457200" indent="0" algn="ctr" eaLnBrk="1" latinLnBrk="0" hangingPunct="1">
              <a:buNone/>
              <a:defRPr kumimoji="0" lang="zh-CN">
                <a:solidFill>
                  <a:schemeClr val="tx1">
                    <a:tint val="75000"/>
                  </a:schemeClr>
                </a:solidFill>
              </a:defRPr>
            </a:lvl2pPr>
            <a:lvl3pPr marL="914400" indent="0" algn="ctr" eaLnBrk="1" latinLnBrk="0" hangingPunct="1">
              <a:buNone/>
              <a:defRPr kumimoji="0" lang="zh-CN">
                <a:solidFill>
                  <a:schemeClr val="tx1">
                    <a:tint val="75000"/>
                  </a:schemeClr>
                </a:solidFill>
              </a:defRPr>
            </a:lvl3pPr>
            <a:lvl4pPr marL="1371600" indent="0" algn="ctr" eaLnBrk="1" latinLnBrk="0" hangingPunct="1">
              <a:buNone/>
              <a:defRPr kumimoji="0" lang="zh-CN">
                <a:solidFill>
                  <a:schemeClr val="tx1">
                    <a:tint val="75000"/>
                  </a:schemeClr>
                </a:solidFill>
              </a:defRPr>
            </a:lvl4pPr>
            <a:lvl5pPr marL="1828800" indent="0" algn="ctr" eaLnBrk="1" latinLnBrk="0" hangingPunct="1">
              <a:buNone/>
              <a:defRPr kumimoji="0" lang="zh-CN">
                <a:solidFill>
                  <a:schemeClr val="tx1">
                    <a:tint val="75000"/>
                  </a:schemeClr>
                </a:solidFill>
              </a:defRPr>
            </a:lvl5pPr>
            <a:lvl6pPr marL="2286000" indent="0" algn="ctr" eaLnBrk="1" latinLnBrk="0" hangingPunct="1">
              <a:buNone/>
              <a:defRPr kumimoji="0" lang="zh-CN">
                <a:solidFill>
                  <a:schemeClr val="tx1">
                    <a:tint val="75000"/>
                  </a:schemeClr>
                </a:solidFill>
              </a:defRPr>
            </a:lvl6pPr>
            <a:lvl7pPr marL="2743200" indent="0" algn="ctr" eaLnBrk="1" latinLnBrk="0" hangingPunct="1">
              <a:buNone/>
              <a:defRPr kumimoji="0" lang="zh-CN">
                <a:solidFill>
                  <a:schemeClr val="tx1">
                    <a:tint val="75000"/>
                  </a:schemeClr>
                </a:solidFill>
              </a:defRPr>
            </a:lvl7pPr>
            <a:lvl8pPr marL="3200400" indent="0" algn="ctr" eaLnBrk="1" latinLnBrk="0" hangingPunct="1">
              <a:buNone/>
              <a:defRPr kumimoji="0" lang="zh-CN">
                <a:solidFill>
                  <a:schemeClr val="tx1">
                    <a:tint val="75000"/>
                  </a:schemeClr>
                </a:solidFill>
              </a:defRPr>
            </a:lvl8pPr>
            <a:lvl9pPr marL="3657600" indent="0" algn="ctr" eaLnBrk="1" latinLnBrk="0" hangingPunct="1">
              <a:buNone/>
              <a:defRPr kumimoji="0" lang="zh-CN">
                <a:solidFill>
                  <a:schemeClr val="tx1">
                    <a:tint val="75000"/>
                  </a:schemeClr>
                </a:solidFill>
              </a:defRPr>
            </a:lvl9pPr>
          </a:lstStyle>
          <a:p>
            <a:pPr eaLnBrk="1" latinLnBrk="0" hangingPunct="1"/>
            <a:r>
              <a:rPr lang="zh-CN" altLang="en-US" smtClean="0"/>
              <a:t>单击此处编辑母版副标题样式</a:t>
            </a:r>
            <a:endParaRP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xmlns=""/>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zh-CN" sz="2000" baseline="0"/>
            </a:lvl1pPr>
          </a:lstStyle>
          <a:p>
            <a:r>
              <a:rPr kumimoji="0" lang="zh-CN"/>
              <a:t>公司徽标</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endParaRPr/>
          </a:p>
        </p:txBody>
      </p:sp>
      <p:sp>
        <p:nvSpPr>
          <p:cNvPr id="3" name="Date Placeholder 2"/>
          <p:cNvSpPr>
            <a:spLocks noGrp="1"/>
          </p:cNvSpPr>
          <p:nvPr>
            <p:ph type="dt" sz="half" idx="10"/>
          </p:nvPr>
        </p:nvSpPr>
        <p:spPr/>
        <p:txBody>
          <a:bodyPr/>
          <a:lstStyle/>
          <a:p>
            <a:fld id="{757B281C-5159-4971-8228-52B9A72E9ED2}" type="datetimeFigureOut">
              <a:rPr/>
              <a:pPr/>
              <a:t>12/17/2009</a:t>
            </a:fld>
            <a:endParaRPr kumimoji="0" lang="zh-CN"/>
          </a:p>
        </p:txBody>
      </p:sp>
      <p:sp>
        <p:nvSpPr>
          <p:cNvPr id="4" name="Footer Placeholder 3"/>
          <p:cNvSpPr>
            <a:spLocks noGrp="1"/>
          </p:cNvSpPr>
          <p:nvPr>
            <p:ph type="ftr" sz="quarter" idx="11"/>
          </p:nvPr>
        </p:nvSpPr>
        <p:spPr/>
        <p:txBody>
          <a:bodyPr/>
          <a:lstStyle/>
          <a:p>
            <a:endParaRPr kumimoji="0" lang="zh-CN"/>
          </a:p>
        </p:txBody>
      </p:sp>
      <p:sp>
        <p:nvSpPr>
          <p:cNvPr id="5" name="Slide Number Placeholder 4"/>
          <p:cNvSpPr>
            <a:spLocks noGrp="1"/>
          </p:cNvSpPr>
          <p:nvPr>
            <p:ph type="sldNum" sz="quarter" idx="12"/>
          </p:nvPr>
        </p:nvSpPr>
        <p:spPr/>
        <p:txBody>
          <a:bodyPr/>
          <a:lstStyle/>
          <a:p>
            <a:fld id="{33D6E5A2-EC83-451F-A719-9AC1370DD5CF}" type="slidenum">
              <a:rPr/>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a:pPr/>
              <a:t>12/17/2009</a:t>
            </a:fld>
            <a:endParaRPr kumimoji="0" lang="zh-CN"/>
          </a:p>
        </p:txBody>
      </p:sp>
      <p:sp>
        <p:nvSpPr>
          <p:cNvPr id="3" name="Footer Placeholder 2"/>
          <p:cNvSpPr>
            <a:spLocks noGrp="1"/>
          </p:cNvSpPr>
          <p:nvPr>
            <p:ph type="ftr" sz="quarter" idx="11"/>
          </p:nvPr>
        </p:nvSpPr>
        <p:spPr/>
        <p:txBody>
          <a:bodyPr/>
          <a:lstStyle/>
          <a:p>
            <a:endParaRPr kumimoji="0" lang="zh-CN"/>
          </a:p>
        </p:txBody>
      </p:sp>
      <p:sp>
        <p:nvSpPr>
          <p:cNvPr id="4" name="Slide Number Placeholder 3"/>
          <p:cNvSpPr>
            <a:spLocks noGrp="1"/>
          </p:cNvSpPr>
          <p:nvPr>
            <p:ph type="sldNum" sz="quarter" idx="12"/>
          </p:nvPr>
        </p:nvSpPr>
        <p:spPr/>
        <p:txBody>
          <a:bodyPr/>
          <a:lstStyle/>
          <a:p>
            <a:fld id="{33D6E5A2-EC83-451F-A719-9AC1370DD5CF}" type="slidenum">
              <a:rPr/>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仅显示背景">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xmlns=""/>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rPr/>
              <a:pPr/>
              <a:t>12/17/2009</a:t>
            </a:fld>
            <a:endParaRPr kumimoji="0" lang="zh-CN"/>
          </a:p>
        </p:txBody>
      </p:sp>
      <p:sp>
        <p:nvSpPr>
          <p:cNvPr id="4" name="Footer Placeholder 4"/>
          <p:cNvSpPr>
            <a:spLocks noGrp="1"/>
          </p:cNvSpPr>
          <p:nvPr>
            <p:ph type="ftr" sz="quarter" idx="11"/>
          </p:nvPr>
        </p:nvSpPr>
        <p:spPr>
          <a:xfrm>
            <a:off x="3352800" y="6356350"/>
            <a:ext cx="2895600" cy="365125"/>
          </a:xfrm>
        </p:spPr>
        <p:txBody>
          <a:bodyPr/>
          <a:lstStyle/>
          <a:p>
            <a:endParaRPr kumimoji="0" lang="zh-CN"/>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rPr/>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xmlns=""/>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xmlns=""/>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zh-CN" sz="4000" b="1" cap="small" baseline="0">
                <a:solidFill>
                  <a:srgbClr val="003300"/>
                </a:solidFill>
              </a:defRPr>
            </a:lvl1pPr>
          </a:lstStyle>
          <a:p>
            <a:r>
              <a:rPr kumimoji="0" lang="zh-CN"/>
              <a:t>单击此处编辑母版标题样式</a:t>
            </a:r>
          </a:p>
        </p:txBody>
      </p:sp>
      <p:sp>
        <p:nvSpPr>
          <p:cNvPr id="4" name="Date Placeholder 3"/>
          <p:cNvSpPr>
            <a:spLocks noGrp="1"/>
          </p:cNvSpPr>
          <p:nvPr>
            <p:ph type="dt" sz="half" idx="10"/>
          </p:nvPr>
        </p:nvSpPr>
        <p:spPr/>
        <p:txBody>
          <a:bodyPr/>
          <a:lstStyle/>
          <a:p>
            <a:fld id="{757B281C-5159-4971-8228-52B9A72E9ED2}" type="datetimeFigureOut">
              <a:rPr/>
              <a:pPr/>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33D6E5A2-EC83-451F-A719-9AC1370DD5CF}" type="slidenum">
              <a:rPr/>
              <a:pPr/>
              <a:t>‹#›</a:t>
            </a:fld>
            <a:endParaRPr kumimoji="0" lang="zh-CN"/>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zh-CN" sz="1800"/>
            </a:lvl1pPr>
          </a:lstStyle>
          <a:p>
            <a:r>
              <a:rPr kumimoji="0" lang="zh-CN"/>
              <a:t>公司徽标</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email">
            <a:lum/>
            <a:extLst>
              <a:ext uri="{28A0092B-C50C-407E-A947-70E740481C1C}">
                <a14:useLocalDpi xmlns:a14="http://schemas.microsoft.com/office/drawing/2010/main" xmln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zh-CN"/>
            </a:lvl1pPr>
          </a:lstStyle>
          <a:p>
            <a:r>
              <a:rPr kumimoji="0" lang="zh-CN"/>
              <a:t>单击此处可编辑母版标题样式</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zh-CN" sz="3200">
                <a:latin typeface="+mn-lt"/>
              </a:defRPr>
            </a:lvl1pPr>
            <a:lvl2pPr eaLnBrk="1" latinLnBrk="0" hangingPunct="1">
              <a:defRPr kumimoji="0" lang="zh-CN" sz="2800">
                <a:latin typeface="+mn-lt"/>
              </a:defRPr>
            </a:lvl2pPr>
            <a:lvl3pPr eaLnBrk="1" latinLnBrk="0" hangingPunct="1">
              <a:defRPr kumimoji="0" lang="zh-CN" sz="2400">
                <a:latin typeface="+mn-lt"/>
              </a:defRPr>
            </a:lvl3pPr>
            <a:lvl4pPr eaLnBrk="1" latinLnBrk="0" hangingPunct="1">
              <a:defRPr kumimoji="0" lang="zh-CN" sz="2400">
                <a:latin typeface="+mn-lt"/>
              </a:defRPr>
            </a:lvl4pPr>
            <a:lvl5pPr eaLnBrk="1" latinLnBrk="0" hangingPunct="1">
              <a:defRPr kumimoji="0" lang="zh-CN" sz="2400">
                <a:latin typeface="+mn-lt"/>
              </a:defRPr>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Date Placeholder 3"/>
          <p:cNvSpPr>
            <a:spLocks noGrp="1"/>
          </p:cNvSpPr>
          <p:nvPr>
            <p:ph type="dt" sz="half" idx="10"/>
          </p:nvPr>
        </p:nvSpPr>
        <p:spPr/>
        <p:txBody>
          <a:bodyPr/>
          <a:lstStyle/>
          <a:p>
            <a:fld id="{757B281C-5159-4971-8228-52B9A72E9ED2}" type="datetimeFigureOut">
              <a:rPr/>
              <a:pPr/>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rPr/>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zh-CN" sz="2800"/>
            </a:lvl1pPr>
            <a:lvl2pPr eaLnBrk="1" latinLnBrk="0" hangingPunct="1">
              <a:defRPr kumimoji="0" lang="zh-CN" sz="2400"/>
            </a:lvl2pPr>
            <a:lvl3pPr eaLnBrk="1" latinLnBrk="0" hangingPunct="1">
              <a:defRPr kumimoji="0" lang="zh-CN" sz="2000"/>
            </a:lvl3pPr>
            <a:lvl4pPr eaLnBrk="1" latinLnBrk="0" hangingPunct="1">
              <a:defRPr kumimoji="0" lang="zh-CN" sz="1800"/>
            </a:lvl4pPr>
            <a:lvl5pPr eaLnBrk="1" latinLnBrk="0" hangingPunct="1">
              <a:defRPr kumimoji="0" lang="zh-CN" sz="1800"/>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zh-CN" sz="2800"/>
            </a:lvl1pPr>
            <a:lvl2pPr eaLnBrk="1" latinLnBrk="0" hangingPunct="1">
              <a:defRPr kumimoji="0" lang="zh-CN" sz="2400"/>
            </a:lvl2pPr>
            <a:lvl3pPr eaLnBrk="1" latinLnBrk="0" hangingPunct="1">
              <a:defRPr kumimoji="0" lang="zh-CN" sz="2000"/>
            </a:lvl3pPr>
            <a:lvl4pPr eaLnBrk="1" latinLnBrk="0" hangingPunct="1">
              <a:defRPr kumimoji="0" lang="zh-CN" sz="1800"/>
            </a:lvl4pPr>
            <a:lvl5pPr eaLnBrk="1" latinLnBrk="0" hangingPunct="1">
              <a:defRPr kumimoji="0" lang="zh-CN" sz="1800"/>
            </a:lvl5pPr>
            <a:lvl6pPr eaLnBrk="1" latinLnBrk="0" hangingPunct="1">
              <a:defRPr kumimoji="0" lang="zh-CN" sz="1800"/>
            </a:lvl6pPr>
            <a:lvl7pPr eaLnBrk="1" latinLnBrk="0" hangingPunct="1">
              <a:defRPr kumimoji="0" lang="zh-CN" sz="1800"/>
            </a:lvl7pPr>
            <a:lvl8pPr eaLnBrk="1" latinLnBrk="0" hangingPunct="1">
              <a:defRPr kumimoji="0" lang="zh-CN" sz="1800"/>
            </a:lvl8pPr>
            <a:lvl9pPr eaLnBrk="1" latinLnBrk="0" hangingPunct="1">
              <a:defRPr kumimoji="0" lang="zh-CN"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5" name="Date Placeholder 4"/>
          <p:cNvSpPr>
            <a:spLocks noGrp="1"/>
          </p:cNvSpPr>
          <p:nvPr>
            <p:ph type="dt" sz="half" idx="10"/>
          </p:nvPr>
        </p:nvSpPr>
        <p:spPr/>
        <p:txBody>
          <a:bodyPr/>
          <a:lstStyle/>
          <a:p>
            <a:fld id="{757B281C-5159-4971-8228-52B9A72E9ED2}" type="datetimeFigureOut">
              <a:rPr/>
              <a:pPr/>
              <a:t>12/17/2009</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33D6E5A2-EC83-451F-A719-9AC1370DD5CF}" type="slidenum">
              <a:rPr/>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zh-CN"/>
            </a:lvl1pPr>
          </a:lstStyle>
          <a:p>
            <a:pPr eaLnBrk="1" latinLnBrk="0" hangingPunct="1"/>
            <a:r>
              <a:rPr lang="zh-CN" altLang="en-US" smtClean="0"/>
              <a:t>单击此处编辑母版标题样式</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zh-CN" sz="2400" b="1"/>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eaLnBrk="1" latinLnBrk="0" hangingPunct="1"/>
            <a:r>
              <a:rPr lang="zh-CN" altLang="en-US" smtClean="0"/>
              <a:t>单击此处编辑母版文本样式</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zh-CN" sz="2400"/>
            </a:lvl1pPr>
            <a:lvl2pPr eaLnBrk="1" latinLnBrk="0" hangingPunct="1">
              <a:defRPr kumimoji="0" lang="zh-CN" sz="2000"/>
            </a:lvl2pPr>
            <a:lvl3pPr eaLnBrk="1" latinLnBrk="0" hangingPunct="1">
              <a:defRPr kumimoji="0" lang="zh-CN" sz="1800"/>
            </a:lvl3pPr>
            <a:lvl4pPr eaLnBrk="1" latinLnBrk="0" hangingPunct="1">
              <a:defRPr kumimoji="0" lang="zh-CN" sz="1600"/>
            </a:lvl4pPr>
            <a:lvl5pPr eaLnBrk="1" latinLnBrk="0" hangingPunct="1">
              <a:defRPr kumimoji="0" lang="zh-CN" sz="1600"/>
            </a:lvl5pPr>
            <a:lvl6pPr eaLnBrk="1" latinLnBrk="0" hangingPunct="1">
              <a:defRPr kumimoji="0" lang="zh-CN" sz="1600"/>
            </a:lvl6pPr>
            <a:lvl7pPr eaLnBrk="1" latinLnBrk="0" hangingPunct="1">
              <a:defRPr kumimoji="0" lang="zh-CN" sz="1600"/>
            </a:lvl7pPr>
            <a:lvl8pPr eaLnBrk="1" latinLnBrk="0" hangingPunct="1">
              <a:defRPr kumimoji="0" lang="zh-CN" sz="1600"/>
            </a:lvl8pPr>
            <a:lvl9pPr eaLnBrk="1" latinLnBrk="0" hangingPunct="1">
              <a:defRPr kumimoji="0" lang="zh-CN"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zh-CN" sz="2400" b="1"/>
            </a:lvl1pPr>
            <a:lvl2pPr marL="457200" indent="0" eaLnBrk="1" latinLnBrk="0" hangingPunct="1">
              <a:buNone/>
              <a:defRPr kumimoji="0" lang="zh-CN" sz="2000" b="1"/>
            </a:lvl2pPr>
            <a:lvl3pPr marL="914400" indent="0" eaLnBrk="1" latinLnBrk="0" hangingPunct="1">
              <a:buNone/>
              <a:defRPr kumimoji="0" lang="zh-CN" sz="1800" b="1"/>
            </a:lvl3pPr>
            <a:lvl4pPr marL="1371600" indent="0" eaLnBrk="1" latinLnBrk="0" hangingPunct="1">
              <a:buNone/>
              <a:defRPr kumimoji="0" lang="zh-CN" sz="1600" b="1"/>
            </a:lvl4pPr>
            <a:lvl5pPr marL="1828800" indent="0" eaLnBrk="1" latinLnBrk="0" hangingPunct="1">
              <a:buNone/>
              <a:defRPr kumimoji="0" lang="zh-CN" sz="1600" b="1"/>
            </a:lvl5pPr>
            <a:lvl6pPr marL="2286000" indent="0" eaLnBrk="1" latinLnBrk="0" hangingPunct="1">
              <a:buNone/>
              <a:defRPr kumimoji="0" lang="zh-CN" sz="1600" b="1"/>
            </a:lvl6pPr>
            <a:lvl7pPr marL="2743200" indent="0" eaLnBrk="1" latinLnBrk="0" hangingPunct="1">
              <a:buNone/>
              <a:defRPr kumimoji="0" lang="zh-CN" sz="1600" b="1"/>
            </a:lvl7pPr>
            <a:lvl8pPr marL="3200400" indent="0" eaLnBrk="1" latinLnBrk="0" hangingPunct="1">
              <a:buNone/>
              <a:defRPr kumimoji="0" lang="zh-CN" sz="1600" b="1"/>
            </a:lvl8pPr>
            <a:lvl9pPr marL="3657600" indent="0" eaLnBrk="1" latinLnBrk="0" hangingPunct="1">
              <a:buNone/>
              <a:defRPr kumimoji="0" lang="zh-CN" sz="1600" b="1"/>
            </a:lvl9pPr>
          </a:lstStyle>
          <a:p>
            <a:pPr lvl="0" eaLnBrk="1" latinLnBrk="0" hangingPunct="1"/>
            <a:r>
              <a:rPr lang="zh-CN" altLang="en-US" smtClean="0"/>
              <a:t>单击此处编辑母版文本样式</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zh-CN" sz="2400"/>
            </a:lvl1pPr>
            <a:lvl2pPr eaLnBrk="1" latinLnBrk="0" hangingPunct="1">
              <a:defRPr kumimoji="0" lang="zh-CN" sz="2000"/>
            </a:lvl2pPr>
            <a:lvl3pPr eaLnBrk="1" latinLnBrk="0" hangingPunct="1">
              <a:defRPr kumimoji="0" lang="zh-CN" sz="1800"/>
            </a:lvl3pPr>
            <a:lvl4pPr eaLnBrk="1" latinLnBrk="0" hangingPunct="1">
              <a:defRPr kumimoji="0" lang="zh-CN" sz="1600"/>
            </a:lvl4pPr>
            <a:lvl5pPr eaLnBrk="1" latinLnBrk="0" hangingPunct="1">
              <a:defRPr kumimoji="0" lang="zh-CN" sz="1600"/>
            </a:lvl5pPr>
            <a:lvl6pPr eaLnBrk="1" latinLnBrk="0" hangingPunct="1">
              <a:defRPr kumimoji="0" lang="zh-CN" sz="1600"/>
            </a:lvl6pPr>
            <a:lvl7pPr eaLnBrk="1" latinLnBrk="0" hangingPunct="1">
              <a:defRPr kumimoji="0" lang="zh-CN" sz="1600"/>
            </a:lvl7pPr>
            <a:lvl8pPr eaLnBrk="1" latinLnBrk="0" hangingPunct="1">
              <a:defRPr kumimoji="0" lang="zh-CN" sz="1600"/>
            </a:lvl8pPr>
            <a:lvl9pPr eaLnBrk="1" latinLnBrk="0" hangingPunct="1">
              <a:defRPr kumimoji="0" lang="zh-CN"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7" name="Date Placeholder 6"/>
          <p:cNvSpPr>
            <a:spLocks noGrp="1"/>
          </p:cNvSpPr>
          <p:nvPr>
            <p:ph type="dt" sz="half" idx="10"/>
          </p:nvPr>
        </p:nvSpPr>
        <p:spPr/>
        <p:txBody>
          <a:bodyPr/>
          <a:lstStyle/>
          <a:p>
            <a:fld id="{757B281C-5159-4971-8228-52B9A72E9ED2}" type="datetimeFigureOut">
              <a:rPr/>
              <a:pPr/>
              <a:t>12/17/2009</a:t>
            </a:fld>
            <a:endParaRPr kumimoji="0" lang="zh-CN"/>
          </a:p>
        </p:txBody>
      </p:sp>
      <p:sp>
        <p:nvSpPr>
          <p:cNvPr id="8" name="Footer Placeholder 7"/>
          <p:cNvSpPr>
            <a:spLocks noGrp="1"/>
          </p:cNvSpPr>
          <p:nvPr>
            <p:ph type="ftr" sz="quarter" idx="11"/>
          </p:nvPr>
        </p:nvSpPr>
        <p:spPr/>
        <p:txBody>
          <a:bodyPr/>
          <a:lstStyle/>
          <a:p>
            <a:endParaRPr kumimoji="0" lang="zh-CN"/>
          </a:p>
        </p:txBody>
      </p:sp>
      <p:sp>
        <p:nvSpPr>
          <p:cNvPr id="9" name="Slide Number Placeholder 8"/>
          <p:cNvSpPr>
            <a:spLocks noGrp="1"/>
          </p:cNvSpPr>
          <p:nvPr>
            <p:ph type="sldNum" sz="quarter" idx="12"/>
          </p:nvPr>
        </p:nvSpPr>
        <p:spPr/>
        <p:txBody>
          <a:bodyPr/>
          <a:lstStyle/>
          <a:p>
            <a:fld id="{33D6E5A2-EC83-451F-A719-9AC1370DD5CF}" type="slidenum">
              <a:rPr/>
              <a:pPr/>
              <a:t>‹#›</a:t>
            </a:fld>
            <a:endParaRPr kumimoji="0" lang="zh-CN"/>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zh-CN" sz="2000" b="1"/>
            </a:lvl1pPr>
          </a:lstStyle>
          <a:p>
            <a:pPr eaLnBrk="1" latinLnBrk="0" hangingPunct="1"/>
            <a:r>
              <a:rPr lang="zh-CN" altLang="en-US" smtClean="0"/>
              <a:t>单击此处编辑母版标题样式</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zh-CN" sz="3200"/>
            </a:lvl1pPr>
            <a:lvl2pPr eaLnBrk="1" latinLnBrk="0" hangingPunct="1">
              <a:defRPr kumimoji="0" lang="zh-CN" sz="2800"/>
            </a:lvl2pPr>
            <a:lvl3pPr eaLnBrk="1" latinLnBrk="0" hangingPunct="1">
              <a:defRPr kumimoji="0" lang="zh-CN" sz="2400"/>
            </a:lvl3pPr>
            <a:lvl4pPr eaLnBrk="1" latinLnBrk="0" hangingPunct="1">
              <a:defRPr kumimoji="0" lang="zh-CN" sz="2000"/>
            </a:lvl4pPr>
            <a:lvl5pPr eaLnBrk="1" latinLnBrk="0" hangingPunct="1">
              <a:defRPr kumimoji="0" lang="zh-CN" sz="2000"/>
            </a:lvl5pPr>
            <a:lvl6pPr eaLnBrk="1" latinLnBrk="0" hangingPunct="1">
              <a:defRPr kumimoji="0" lang="zh-CN" sz="2000"/>
            </a:lvl6pPr>
            <a:lvl7pPr eaLnBrk="1" latinLnBrk="0" hangingPunct="1">
              <a:defRPr kumimoji="0" lang="zh-CN" sz="2000"/>
            </a:lvl7pPr>
            <a:lvl8pPr eaLnBrk="1" latinLnBrk="0" hangingPunct="1">
              <a:defRPr kumimoji="0" lang="zh-CN" sz="2000"/>
            </a:lvl8pPr>
            <a:lvl9pPr eaLnBrk="1" latinLnBrk="0" hangingPunct="1">
              <a:defRPr kumimoji="0" lang="zh-CN"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eaLnBrk="1" latinLnBrk="0" hangingPunct="1"/>
            <a:r>
              <a:rPr lang="zh-CN" altLang="en-US" smtClean="0"/>
              <a:t>单击此处编辑母版文本样式</a:t>
            </a:r>
          </a:p>
        </p:txBody>
      </p:sp>
      <p:sp>
        <p:nvSpPr>
          <p:cNvPr id="5" name="Date Placeholder 4"/>
          <p:cNvSpPr>
            <a:spLocks noGrp="1"/>
          </p:cNvSpPr>
          <p:nvPr>
            <p:ph type="dt" sz="half" idx="10"/>
          </p:nvPr>
        </p:nvSpPr>
        <p:spPr/>
        <p:txBody>
          <a:bodyPr/>
          <a:lstStyle/>
          <a:p>
            <a:fld id="{757B281C-5159-4971-8228-52B9A72E9ED2}" type="datetimeFigureOut">
              <a:rPr/>
              <a:pPr/>
              <a:t>12/17/2009</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33D6E5A2-EC83-451F-A719-9AC1370DD5CF}" type="slidenum">
              <a:rPr/>
              <a:pPr/>
              <a:t>‹#›</a:t>
            </a:fld>
            <a:endParaRPr kumimoji="0" lang="zh-CN"/>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zh-CN" sz="2000" b="1"/>
            </a:lvl1pPr>
          </a:lstStyle>
          <a:p>
            <a:pPr eaLnBrk="1" latinLnBrk="0" hangingPunct="1"/>
            <a:r>
              <a:rPr lang="zh-CN" altLang="en-US" smtClean="0"/>
              <a:t>单击此处编辑母版标题样式</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zh-CN" sz="3200"/>
            </a:lvl1pPr>
            <a:lvl2pPr marL="457200" indent="0" eaLnBrk="1" latinLnBrk="0" hangingPunct="1">
              <a:buNone/>
              <a:defRPr kumimoji="0" lang="zh-CN" sz="2800"/>
            </a:lvl2pPr>
            <a:lvl3pPr marL="914400" indent="0" eaLnBrk="1" latinLnBrk="0" hangingPunct="1">
              <a:buNone/>
              <a:defRPr kumimoji="0" lang="zh-CN" sz="2400"/>
            </a:lvl3pPr>
            <a:lvl4pPr marL="1371600" indent="0" eaLnBrk="1" latinLnBrk="0" hangingPunct="1">
              <a:buNone/>
              <a:defRPr kumimoji="0" lang="zh-CN" sz="2000"/>
            </a:lvl4pPr>
            <a:lvl5pPr marL="1828800" indent="0" eaLnBrk="1" latinLnBrk="0" hangingPunct="1">
              <a:buNone/>
              <a:defRPr kumimoji="0" lang="zh-CN" sz="2000"/>
            </a:lvl5pPr>
            <a:lvl6pPr marL="2286000" indent="0" eaLnBrk="1" latinLnBrk="0" hangingPunct="1">
              <a:buNone/>
              <a:defRPr kumimoji="0" lang="zh-CN" sz="2000"/>
            </a:lvl6pPr>
            <a:lvl7pPr marL="2743200" indent="0" eaLnBrk="1" latinLnBrk="0" hangingPunct="1">
              <a:buNone/>
              <a:defRPr kumimoji="0" lang="zh-CN" sz="2000"/>
            </a:lvl7pPr>
            <a:lvl8pPr marL="3200400" indent="0" eaLnBrk="1" latinLnBrk="0" hangingPunct="1">
              <a:buNone/>
              <a:defRPr kumimoji="0" lang="zh-CN" sz="2000"/>
            </a:lvl8pPr>
            <a:lvl9pPr marL="3657600" indent="0" eaLnBrk="1" latinLnBrk="0" hangingPunct="1">
              <a:buNone/>
              <a:defRPr kumimoji="0" lang="zh-CN" sz="2000"/>
            </a:lvl9pPr>
          </a:lstStyle>
          <a:p>
            <a:pPr eaLnBrk="1" latinLnBrk="0" hangingPunct="1"/>
            <a:r>
              <a:rPr lang="zh-CN" altLang="en-US" smtClean="0"/>
              <a:t>单击图标添加图片</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zh-CN" sz="1400"/>
            </a:lvl1pPr>
            <a:lvl2pPr marL="457200" indent="0" eaLnBrk="1" latinLnBrk="0" hangingPunct="1">
              <a:buNone/>
              <a:defRPr kumimoji="0" lang="zh-CN" sz="1200"/>
            </a:lvl2pPr>
            <a:lvl3pPr marL="914400" indent="0" eaLnBrk="1" latinLnBrk="0" hangingPunct="1">
              <a:buNone/>
              <a:defRPr kumimoji="0" lang="zh-CN" sz="1000"/>
            </a:lvl3pPr>
            <a:lvl4pPr marL="1371600" indent="0" eaLnBrk="1" latinLnBrk="0" hangingPunct="1">
              <a:buNone/>
              <a:defRPr kumimoji="0" lang="zh-CN" sz="900"/>
            </a:lvl4pPr>
            <a:lvl5pPr marL="1828800" indent="0" eaLnBrk="1" latinLnBrk="0" hangingPunct="1">
              <a:buNone/>
              <a:defRPr kumimoji="0" lang="zh-CN" sz="900"/>
            </a:lvl5pPr>
            <a:lvl6pPr marL="2286000" indent="0" eaLnBrk="1" latinLnBrk="0" hangingPunct="1">
              <a:buNone/>
              <a:defRPr kumimoji="0" lang="zh-CN" sz="900"/>
            </a:lvl6pPr>
            <a:lvl7pPr marL="2743200" indent="0" eaLnBrk="1" latinLnBrk="0" hangingPunct="1">
              <a:buNone/>
              <a:defRPr kumimoji="0" lang="zh-CN" sz="900"/>
            </a:lvl7pPr>
            <a:lvl8pPr marL="3200400" indent="0" eaLnBrk="1" latinLnBrk="0" hangingPunct="1">
              <a:buNone/>
              <a:defRPr kumimoji="0" lang="zh-CN" sz="900"/>
            </a:lvl8pPr>
            <a:lvl9pPr marL="3657600" indent="0" eaLnBrk="1" latinLnBrk="0" hangingPunct="1">
              <a:buNone/>
              <a:defRPr kumimoji="0" lang="zh-CN" sz="900"/>
            </a:lvl9pPr>
          </a:lstStyle>
          <a:p>
            <a:pPr lvl="0" eaLnBrk="1" latinLnBrk="0" hangingPunct="1"/>
            <a:r>
              <a:rPr lang="zh-CN" altLang="en-US" smtClean="0"/>
              <a:t>单击此处编辑母版文本样式</a:t>
            </a:r>
          </a:p>
        </p:txBody>
      </p:sp>
      <p:sp>
        <p:nvSpPr>
          <p:cNvPr id="5" name="Date Placeholder 4"/>
          <p:cNvSpPr>
            <a:spLocks noGrp="1"/>
          </p:cNvSpPr>
          <p:nvPr>
            <p:ph type="dt" sz="half" idx="10"/>
          </p:nvPr>
        </p:nvSpPr>
        <p:spPr/>
        <p:txBody>
          <a:bodyPr/>
          <a:lstStyle/>
          <a:p>
            <a:fld id="{757B281C-5159-4971-8228-52B9A72E9ED2}" type="datetimeFigureOut">
              <a:rPr/>
              <a:pPr/>
              <a:t>12/17/2009</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33D6E5A2-EC83-451F-A719-9AC1370DD5CF}" type="slidenum">
              <a:rPr/>
              <a:pPr/>
              <a:t>‹#›</a:t>
            </a:fld>
            <a:endParaRPr kumimoji="0" lang="zh-CN"/>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zh-CN" altLang="en-US" smtClean="0"/>
              <a:t>单击此处编辑母版标题样式</a:t>
            </a:r>
            <a:endParaRPr/>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Date Placeholder 3"/>
          <p:cNvSpPr>
            <a:spLocks noGrp="1"/>
          </p:cNvSpPr>
          <p:nvPr>
            <p:ph type="dt" sz="half" idx="10"/>
          </p:nvPr>
        </p:nvSpPr>
        <p:spPr/>
        <p:txBody>
          <a:bodyPr/>
          <a:lstStyle/>
          <a:p>
            <a:fld id="{757B281C-5159-4971-8228-52B9A72E9ED2}" type="datetimeFigureOut">
              <a:rPr/>
              <a:pPr/>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33D6E5A2-EC83-451F-A719-9AC1370DD5CF}" type="slidenum">
              <a:rPr/>
              <a:pPr/>
              <a:t>‹#›</a:t>
            </a:fld>
            <a:endParaRPr kumimoji="0" lang="zh-CN"/>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pPr eaLnBrk="1" latinLnBrk="0" hangingPunct="1"/>
            <a:r>
              <a:rPr lang="zh-CN" altLang="en-US" smtClean="0"/>
              <a:t>单击此处编辑母版标题样式</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a:p>
        </p:txBody>
      </p:sp>
      <p:sp>
        <p:nvSpPr>
          <p:cNvPr id="4" name="Date Placeholder 3"/>
          <p:cNvSpPr>
            <a:spLocks noGrp="1"/>
          </p:cNvSpPr>
          <p:nvPr>
            <p:ph type="dt" sz="half" idx="10"/>
          </p:nvPr>
        </p:nvSpPr>
        <p:spPr/>
        <p:txBody>
          <a:bodyPr/>
          <a:lstStyle/>
          <a:p>
            <a:fld id="{757B281C-5159-4971-8228-52B9A72E9ED2}" type="datetimeFigureOut">
              <a:rPr/>
              <a:pPr/>
              <a:t>12/17/2009</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33D6E5A2-EC83-451F-A719-9AC1370DD5CF}" type="slidenum">
              <a:rPr/>
              <a:pPr/>
              <a:t>‹#›</a:t>
            </a:fld>
            <a:endParaRPr kumimoji="0" lang="zh-CN"/>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xmlns=""/>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pPr eaLnBrk="1" latinLnBrk="0" hangingPunct="1"/>
            <a:r>
              <a:rPr kumimoji="0" lang="zh-CN" altLang="en-US" smtClean="0"/>
              <a:t>单击此处编辑母版标题样式</a:t>
            </a:r>
            <a:endParaRPr kumimoji="0" lang="en-US" smtClean="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latinLnBrk="0" hangingPunct="1">
              <a:defRPr kumimoji="0" lang="zh-CN" sz="1200">
                <a:solidFill>
                  <a:schemeClr val="tx1">
                    <a:tint val="75000"/>
                  </a:schemeClr>
                </a:solidFill>
              </a:defRPr>
            </a:lvl1pPr>
          </a:lstStyle>
          <a:p>
            <a:fld id="{757B281C-5159-4971-8228-52B9A72E9ED2}" type="datetimeFigureOut">
              <a:rPr/>
              <a:pPr/>
              <a:t>12/17/2009</a:t>
            </a:fld>
            <a:endParaRPr kumimoji="0" lang="zh-CN"/>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latinLnBrk="0" hangingPunct="1">
              <a:defRPr kumimoji="0" lang="zh-CN" sz="1200">
                <a:solidFill>
                  <a:schemeClr val="tx1">
                    <a:tint val="75000"/>
                  </a:schemeClr>
                </a:solidFill>
              </a:defRPr>
            </a:lvl1pPr>
          </a:lstStyle>
          <a:p>
            <a:endParaRPr kumimoji="0" lang="zh-CN"/>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latinLnBrk="0" hangingPunct="1">
              <a:defRPr kumimoji="0" lang="zh-CN" sz="1200">
                <a:solidFill>
                  <a:schemeClr val="tx1">
                    <a:tint val="75000"/>
                  </a:schemeClr>
                </a:solidFill>
              </a:defRPr>
            </a:lvl1pPr>
          </a:lstStyle>
          <a:p>
            <a:fld id="{33D6E5A2-EC83-451F-A719-9AC1370DD5CF}" type="slidenum">
              <a:rPr/>
              <a:pPr/>
              <a:t>‹#›</a:t>
            </a:fld>
            <a:endParaRPr kumimoji="0" lang="zh-CN"/>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xmlns=""/>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kumimoji="0" lang="zh-CN"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zh-CN"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zh-CN"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zh-CN"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zh-CN"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zh-CN" sz="2000" kern="1200">
          <a:solidFill>
            <a:schemeClr val="tx1"/>
          </a:solidFill>
          <a:latin typeface="+mn-lt"/>
          <a:ea typeface="+mn-ea"/>
          <a:cs typeface="+mn-cs"/>
        </a:defRPr>
      </a:lvl9pPr>
    </p:bodyStyle>
    <p:otherStyle>
      <a:defPPr>
        <a:defRPr kumimoji="0" lang="zh-CN"/>
      </a:defPPr>
      <a:lvl1pPr marL="0" algn="l" defTabSz="914400" rtl="0" eaLnBrk="1" latinLnBrk="0" hangingPunct="1">
        <a:defRPr kumimoji="0" lang="zh-CN" sz="1800" kern="1200">
          <a:solidFill>
            <a:schemeClr val="tx1"/>
          </a:solidFill>
          <a:latin typeface="+mn-lt"/>
          <a:ea typeface="+mn-ea"/>
          <a:cs typeface="+mn-cs"/>
        </a:defRPr>
      </a:lvl1pPr>
      <a:lvl2pPr marL="457200" algn="l" defTabSz="914400" rtl="0" eaLnBrk="1" latinLnBrk="0" hangingPunct="1">
        <a:defRPr kumimoji="0" lang="zh-CN" sz="1800" kern="1200">
          <a:solidFill>
            <a:schemeClr val="tx1"/>
          </a:solidFill>
          <a:latin typeface="+mn-lt"/>
          <a:ea typeface="+mn-ea"/>
          <a:cs typeface="+mn-cs"/>
        </a:defRPr>
      </a:lvl2pPr>
      <a:lvl3pPr marL="914400" algn="l" defTabSz="914400" rtl="0" eaLnBrk="1" latinLnBrk="0" hangingPunct="1">
        <a:defRPr kumimoji="0" lang="zh-CN" sz="1800" kern="1200">
          <a:solidFill>
            <a:schemeClr val="tx1"/>
          </a:solidFill>
          <a:latin typeface="+mn-lt"/>
          <a:ea typeface="+mn-ea"/>
          <a:cs typeface="+mn-cs"/>
        </a:defRPr>
      </a:lvl3pPr>
      <a:lvl4pPr marL="1371600" algn="l" defTabSz="914400" rtl="0" eaLnBrk="1" latinLnBrk="0" hangingPunct="1">
        <a:defRPr kumimoji="0" lang="zh-CN" sz="1800" kern="1200">
          <a:solidFill>
            <a:schemeClr val="tx1"/>
          </a:solidFill>
          <a:latin typeface="+mn-lt"/>
          <a:ea typeface="+mn-ea"/>
          <a:cs typeface="+mn-cs"/>
        </a:defRPr>
      </a:lvl4pPr>
      <a:lvl5pPr marL="1828800" algn="l" defTabSz="914400" rtl="0" eaLnBrk="1" latinLnBrk="0" hangingPunct="1">
        <a:defRPr kumimoji="0" lang="zh-CN" sz="1800" kern="1200">
          <a:solidFill>
            <a:schemeClr val="tx1"/>
          </a:solidFill>
          <a:latin typeface="+mn-lt"/>
          <a:ea typeface="+mn-ea"/>
          <a:cs typeface="+mn-cs"/>
        </a:defRPr>
      </a:lvl5pPr>
      <a:lvl6pPr marL="2286000" algn="l" defTabSz="914400" rtl="0" eaLnBrk="1" latinLnBrk="0" hangingPunct="1">
        <a:defRPr kumimoji="0" lang="zh-CN" sz="1800" kern="1200">
          <a:solidFill>
            <a:schemeClr val="tx1"/>
          </a:solidFill>
          <a:latin typeface="+mn-lt"/>
          <a:ea typeface="+mn-ea"/>
          <a:cs typeface="+mn-cs"/>
        </a:defRPr>
      </a:lvl6pPr>
      <a:lvl7pPr marL="2743200" algn="l" defTabSz="914400" rtl="0" eaLnBrk="1" latinLnBrk="0" hangingPunct="1">
        <a:defRPr kumimoji="0" lang="zh-CN" sz="1800" kern="1200">
          <a:solidFill>
            <a:schemeClr val="tx1"/>
          </a:solidFill>
          <a:latin typeface="+mn-lt"/>
          <a:ea typeface="+mn-ea"/>
          <a:cs typeface="+mn-cs"/>
        </a:defRPr>
      </a:lvl7pPr>
      <a:lvl8pPr marL="3200400" algn="l" defTabSz="914400" rtl="0" eaLnBrk="1" latinLnBrk="0" hangingPunct="1">
        <a:defRPr kumimoji="0" lang="zh-CN" sz="1800" kern="1200">
          <a:solidFill>
            <a:schemeClr val="tx1"/>
          </a:solidFill>
          <a:latin typeface="+mn-lt"/>
          <a:ea typeface="+mn-ea"/>
          <a:cs typeface="+mn-cs"/>
        </a:defRPr>
      </a:lvl8pPr>
      <a:lvl9pPr marL="3657600" algn="l" defTabSz="914400" rtl="0" eaLnBrk="1" latinLnBrk="0" hangingPunct="1">
        <a:defRPr kumimoji="0"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11.xml"/><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2.xml"/><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normAutofit/>
          </a:bodyPr>
          <a:lstStyle/>
          <a:p>
            <a:r>
              <a:rPr lang="en-US" altLang="zh-CN" dirty="0" smtClean="0"/>
              <a:t>DATA  ANALYSIS PLATFORM</a:t>
            </a:r>
            <a:endParaRPr lang="zh-CN" dirty="0"/>
          </a:p>
        </p:txBody>
      </p:sp>
      <p:sp>
        <p:nvSpPr>
          <p:cNvPr id="3" name="Subtitle 2"/>
          <p:cNvSpPr>
            <a:spLocks noGrp="1"/>
          </p:cNvSpPr>
          <p:nvPr>
            <p:ph type="subTitle" idx="1"/>
            <p:custDataLst>
              <p:tags r:id="rId3"/>
            </p:custDataLst>
          </p:nvPr>
        </p:nvSpPr>
        <p:spPr/>
        <p:txBody>
          <a:bodyPr>
            <a:normAutofit/>
          </a:bodyPr>
          <a:lstStyle/>
          <a:p>
            <a:endParaRPr lang="en-US" altLang="zh-CN" sz="2400" dirty="0" smtClean="0">
              <a:latin typeface="+mn-lt"/>
            </a:endParaRPr>
          </a:p>
          <a:p>
            <a:r>
              <a:rPr lang="en-US" altLang="zh-CN" sz="2400" dirty="0" smtClean="0">
                <a:latin typeface="+mn-lt"/>
              </a:rPr>
              <a:t>9/3/2013</a:t>
            </a:r>
            <a:endParaRPr lang="zh-CN" sz="2400" dirty="0">
              <a:latin typeface="+mn-lt"/>
            </a:endParaRP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8" y="301752"/>
            <a:ext cx="8077200" cy="1143000"/>
          </a:xfrm>
        </p:spPr>
        <p:txBody>
          <a:bodyPr/>
          <a:lstStyle/>
          <a:p>
            <a:r>
              <a:rPr lang="en-US" altLang="zh-CN" dirty="0" smtClean="0"/>
              <a:t>Pig Overview</a:t>
            </a:r>
            <a:r>
              <a:rPr lang="zh-CN" dirty="0" smtClean="0"/>
              <a:t> </a:t>
            </a:r>
            <a:endParaRPr lang="zh-CN" dirty="0"/>
          </a:p>
        </p:txBody>
      </p:sp>
      <p:sp>
        <p:nvSpPr>
          <p:cNvPr id="5" name="Title 1"/>
          <p:cNvSpPr txBox="1">
            <a:spLocks/>
          </p:cNvSpPr>
          <p:nvPr/>
        </p:nvSpPr>
        <p:spPr>
          <a:xfrm>
            <a:off x="977606" y="1412776"/>
            <a:ext cx="8077200" cy="5328592"/>
          </a:xfrm>
          <a:prstGeom prst="rect">
            <a:avLst/>
          </a:prstGeom>
        </p:spPr>
        <p:txBody>
          <a:bodyPr vert="horz" lIns="91440" tIns="45720" rIns="91440" bIns="45720" rtlCol="0" anchor="t">
            <a:normAutofit/>
          </a:bodyPr>
          <a:lstStyle>
            <a:lvl1pPr algn="l" defTabSz="914400" rtl="0" eaLnBrk="1" latinLnBrk="0" hangingPunct="1">
              <a:spcBef>
                <a:spcPct val="0"/>
              </a:spcBef>
              <a:buNone/>
              <a:defRPr kumimoji="0" lang="zh-CN" sz="4400" kern="1200">
                <a:solidFill>
                  <a:schemeClr val="tx1"/>
                </a:solidFill>
                <a:latin typeface="+mj-lt"/>
                <a:ea typeface="+mj-ea"/>
                <a:cs typeface="+mj-cs"/>
              </a:defRPr>
            </a:lvl1pPr>
          </a:lstStyle>
          <a:p>
            <a:r>
              <a:rPr lang="en-US" altLang="zh-CN" sz="3200" dirty="0"/>
              <a:t>Apache Pig is a platform for analyzing large data sets that consists of a high-level language for expressing data analysis </a:t>
            </a:r>
            <a:r>
              <a:rPr lang="en-US" altLang="zh-CN" sz="3200" dirty="0" smtClean="0"/>
              <a:t>programs.</a:t>
            </a:r>
            <a:r>
              <a:rPr lang="en-US" sz="3200" dirty="0" smtClean="0"/>
              <a:t> It </a:t>
            </a:r>
            <a:r>
              <a:rPr lang="en-US" altLang="zh-CN" sz="3200" dirty="0" smtClean="0"/>
              <a:t>has </a:t>
            </a:r>
            <a:r>
              <a:rPr lang="en-US" altLang="zh-CN" sz="3200" dirty="0"/>
              <a:t>the following key properties: </a:t>
            </a:r>
            <a:endParaRPr lang="en-US" sz="3200" dirty="0" smtClean="0"/>
          </a:p>
          <a:p>
            <a:pPr marL="457200" indent="-457200">
              <a:buFont typeface="Arial" pitchFamily="34" charset="0"/>
              <a:buChar char="•"/>
            </a:pPr>
            <a:r>
              <a:rPr lang="en-US" altLang="zh-CN" sz="3200" b="1" dirty="0"/>
              <a:t>Ease of programming</a:t>
            </a:r>
            <a:r>
              <a:rPr lang="en-US" altLang="zh-CN" sz="3200" dirty="0" smtClean="0"/>
              <a:t>.</a:t>
            </a:r>
          </a:p>
          <a:p>
            <a:pPr marL="457200" indent="-457200">
              <a:buFont typeface="Arial" pitchFamily="34" charset="0"/>
              <a:buChar char="•"/>
            </a:pPr>
            <a:r>
              <a:rPr lang="en-US" altLang="zh-CN" sz="3200" b="1" dirty="0"/>
              <a:t>Optimization </a:t>
            </a:r>
            <a:r>
              <a:rPr lang="en-US" altLang="zh-CN" sz="3200" b="1" dirty="0" smtClean="0"/>
              <a:t>opportunities.</a:t>
            </a:r>
            <a:r>
              <a:rPr lang="en-US" altLang="zh-CN" sz="3200" dirty="0"/>
              <a:t> </a:t>
            </a:r>
            <a:r>
              <a:rPr lang="en-US" altLang="zh-CN" sz="2200" dirty="0"/>
              <a:t>The way in which tasks are encoded permits the system to optimize their execution automatically, allowing the user to focus on semantics rather than </a:t>
            </a:r>
            <a:r>
              <a:rPr lang="en-US" altLang="zh-CN" sz="2200" dirty="0" smtClean="0"/>
              <a:t>efficiency.</a:t>
            </a:r>
            <a:endParaRPr lang="en-US" altLang="zh-CN" sz="2200" b="1" dirty="0" smtClean="0"/>
          </a:p>
          <a:p>
            <a:pPr marL="457200" indent="-457200">
              <a:buFont typeface="Arial" pitchFamily="34" charset="0"/>
              <a:buChar char="•"/>
            </a:pPr>
            <a:r>
              <a:rPr lang="en-US" altLang="zh-CN" sz="3200" b="1" dirty="0" smtClean="0"/>
              <a:t>Extensibility.</a:t>
            </a:r>
            <a:r>
              <a:rPr lang="en-US" altLang="zh-CN" sz="3200" dirty="0"/>
              <a:t> </a:t>
            </a:r>
            <a:r>
              <a:rPr lang="en-US" altLang="zh-CN" sz="2200" dirty="0"/>
              <a:t>Users can create their own functions to do special-purpose processing.</a:t>
            </a:r>
            <a:endParaRPr lang="zh-CN" altLang="en-US" sz="2200" dirty="0"/>
          </a:p>
          <a:p>
            <a:pPr marL="457200" indent="-457200">
              <a:buFont typeface="Arial" pitchFamily="34" charset="0"/>
              <a:buChar char="•"/>
            </a:pPr>
            <a:endParaRPr lang="en-US" sz="3200" dirty="0"/>
          </a:p>
        </p:txBody>
      </p:sp>
    </p:spTree>
    <p:extLst>
      <p:ext uri="{BB962C8B-B14F-4D97-AF65-F5344CB8AC3E}">
        <p14:creationId xmlns:p14="http://schemas.microsoft.com/office/powerpoint/2010/main" xmlns="" val="57301695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a:xfrm>
            <a:off x="838200" y="306168"/>
            <a:ext cx="8077200" cy="1143000"/>
          </a:xfrm>
        </p:spPr>
        <p:txBody>
          <a:bodyPr/>
          <a:lstStyle/>
          <a:p>
            <a:r>
              <a:rPr lang="en-US" altLang="zh-CN" dirty="0" smtClean="0"/>
              <a:t>Pip Command</a:t>
            </a:r>
            <a:endParaRPr lang="zh-CN" dirty="0"/>
          </a:p>
        </p:txBody>
      </p:sp>
      <p:sp>
        <p:nvSpPr>
          <p:cNvPr id="3" name="Content Placeholder 2"/>
          <p:cNvSpPr>
            <a:spLocks noGrp="1"/>
          </p:cNvSpPr>
          <p:nvPr>
            <p:ph sz="half" idx="1"/>
            <p:custDataLst>
              <p:tags r:id="rId3"/>
            </p:custDataLst>
          </p:nvPr>
        </p:nvSpPr>
        <p:spPr>
          <a:xfrm>
            <a:off x="838200" y="1124744"/>
            <a:ext cx="7838256" cy="4925219"/>
          </a:xfrm>
        </p:spPr>
        <p:txBody>
          <a:bodyPr>
            <a:normAutofit fontScale="77500" lnSpcReduction="20000"/>
          </a:bodyPr>
          <a:lstStyle/>
          <a:p>
            <a:pPr marL="0" indent="0">
              <a:buNone/>
            </a:pPr>
            <a:r>
              <a:rPr lang="en-US" altLang="zh-CN" sz="3600" b="1" dirty="0"/>
              <a:t>This example shows how to run Pig in local and </a:t>
            </a:r>
            <a:r>
              <a:rPr lang="en-US" altLang="zh-CN" sz="3600" b="1" dirty="0" err="1"/>
              <a:t>mapreduce</a:t>
            </a:r>
            <a:r>
              <a:rPr lang="en-US" altLang="zh-CN" sz="3600" b="1" dirty="0"/>
              <a:t> mode using the </a:t>
            </a:r>
            <a:r>
              <a:rPr lang="en-US" altLang="zh-CN" sz="3600" b="1" dirty="0" smtClean="0"/>
              <a:t>Pig/java </a:t>
            </a:r>
            <a:r>
              <a:rPr lang="en-US" altLang="zh-CN" sz="3600" b="1" dirty="0"/>
              <a:t>command</a:t>
            </a:r>
            <a:r>
              <a:rPr lang="en-US" altLang="zh-CN" sz="3600" b="1" dirty="0" smtClean="0"/>
              <a:t>.</a:t>
            </a:r>
          </a:p>
          <a:p>
            <a:pPr marL="0" indent="0">
              <a:buNone/>
            </a:pPr>
            <a:r>
              <a:rPr lang="en-US" altLang="zh-CN" dirty="0"/>
              <a:t>/* local mode */</a:t>
            </a:r>
            <a:endParaRPr lang="zh-CN" altLang="en-US" dirty="0"/>
          </a:p>
          <a:p>
            <a:pPr marL="0" indent="0">
              <a:buNone/>
            </a:pPr>
            <a:r>
              <a:rPr lang="en-US" altLang="zh-CN" dirty="0"/>
              <a:t>$ pig -x local ...</a:t>
            </a:r>
            <a:endParaRPr lang="zh-CN" altLang="en-US" dirty="0"/>
          </a:p>
          <a:p>
            <a:pPr marL="0" indent="0">
              <a:buNone/>
            </a:pPr>
            <a:r>
              <a:rPr lang="en-US" altLang="zh-CN" dirty="0" smtClean="0"/>
              <a:t>/* </a:t>
            </a:r>
            <a:r>
              <a:rPr lang="en-US" altLang="zh-CN" dirty="0" err="1"/>
              <a:t>mapreduce</a:t>
            </a:r>
            <a:r>
              <a:rPr lang="en-US" altLang="zh-CN" dirty="0"/>
              <a:t> mode */</a:t>
            </a:r>
            <a:endParaRPr lang="zh-CN" altLang="en-US" dirty="0"/>
          </a:p>
          <a:p>
            <a:pPr marL="0" indent="0">
              <a:buNone/>
            </a:pPr>
            <a:r>
              <a:rPr lang="en-US" altLang="zh-CN" dirty="0"/>
              <a:t>$ pig </a:t>
            </a:r>
            <a:r>
              <a:rPr lang="en-US" altLang="zh-CN" dirty="0" smtClean="0"/>
              <a:t>...   Or  $ </a:t>
            </a:r>
            <a:r>
              <a:rPr lang="en-US" altLang="zh-CN" dirty="0"/>
              <a:t>pig -x </a:t>
            </a:r>
            <a:r>
              <a:rPr lang="en-US" altLang="zh-CN" dirty="0" err="1"/>
              <a:t>mapreduce</a:t>
            </a:r>
            <a:r>
              <a:rPr lang="en-US" altLang="zh-CN" dirty="0"/>
              <a:t> </a:t>
            </a:r>
            <a:r>
              <a:rPr lang="en-US" altLang="zh-CN" dirty="0" smtClean="0"/>
              <a:t>...</a:t>
            </a:r>
          </a:p>
          <a:p>
            <a:pPr marL="0" indent="0">
              <a:buNone/>
            </a:pPr>
            <a:endParaRPr lang="zh-CN" altLang="en-US" sz="3600" b="1" dirty="0"/>
          </a:p>
          <a:p>
            <a:pPr marL="0" indent="0">
              <a:buNone/>
            </a:pPr>
            <a:r>
              <a:rPr lang="en-US" altLang="zh-CN" sz="2900" dirty="0"/>
              <a:t>/* local mode */</a:t>
            </a:r>
            <a:endParaRPr lang="zh-CN" altLang="en-US" sz="2900" dirty="0"/>
          </a:p>
          <a:p>
            <a:pPr marL="0" indent="0">
              <a:buNone/>
            </a:pPr>
            <a:r>
              <a:rPr lang="en-US" altLang="zh-CN" sz="2900" dirty="0"/>
              <a:t>$ java -</a:t>
            </a:r>
            <a:r>
              <a:rPr lang="en-US" altLang="zh-CN" sz="2900" dirty="0" err="1"/>
              <a:t>cp</a:t>
            </a:r>
            <a:r>
              <a:rPr lang="en-US" altLang="zh-CN" sz="2900" dirty="0"/>
              <a:t> pig.jar </a:t>
            </a:r>
            <a:r>
              <a:rPr lang="en-US" altLang="zh-CN" sz="2900" dirty="0" err="1"/>
              <a:t>org.apache.pig.Main</a:t>
            </a:r>
            <a:r>
              <a:rPr lang="en-US" altLang="zh-CN" sz="2900" dirty="0"/>
              <a:t> -x local ...</a:t>
            </a:r>
            <a:endParaRPr lang="zh-CN" altLang="en-US" sz="2900" dirty="0"/>
          </a:p>
          <a:p>
            <a:pPr marL="0" indent="0">
              <a:buNone/>
            </a:pPr>
            <a:r>
              <a:rPr lang="en-US" altLang="zh-CN" sz="2900" dirty="0" smtClean="0"/>
              <a:t>/* </a:t>
            </a:r>
            <a:r>
              <a:rPr lang="en-US" altLang="zh-CN" sz="2900" dirty="0" err="1"/>
              <a:t>mapreduce</a:t>
            </a:r>
            <a:r>
              <a:rPr lang="en-US" altLang="zh-CN" sz="2900" dirty="0"/>
              <a:t> mode */</a:t>
            </a:r>
            <a:endParaRPr lang="zh-CN" altLang="en-US" sz="2900" dirty="0"/>
          </a:p>
          <a:p>
            <a:pPr marL="0" indent="0">
              <a:buNone/>
            </a:pPr>
            <a:r>
              <a:rPr lang="en-US" altLang="zh-CN" sz="2900" dirty="0"/>
              <a:t>$ java -</a:t>
            </a:r>
            <a:r>
              <a:rPr lang="en-US" altLang="zh-CN" sz="2900" dirty="0" err="1"/>
              <a:t>cp</a:t>
            </a:r>
            <a:r>
              <a:rPr lang="en-US" altLang="zh-CN" sz="2900" dirty="0"/>
              <a:t> pig.jar </a:t>
            </a:r>
            <a:r>
              <a:rPr lang="en-US" altLang="zh-CN" sz="2900" dirty="0" err="1"/>
              <a:t>org.apache.pig.Main</a:t>
            </a:r>
            <a:r>
              <a:rPr lang="en-US" altLang="zh-CN" sz="2900" dirty="0"/>
              <a:t> ...</a:t>
            </a:r>
            <a:endParaRPr lang="zh-CN" altLang="en-US" sz="2900" dirty="0"/>
          </a:p>
          <a:p>
            <a:pPr marL="0" indent="0">
              <a:buNone/>
            </a:pPr>
            <a:r>
              <a:rPr lang="en-US" altLang="zh-CN" sz="2900" dirty="0"/>
              <a:t>or</a:t>
            </a:r>
            <a:endParaRPr lang="zh-CN" altLang="en-US" sz="2900" dirty="0"/>
          </a:p>
          <a:p>
            <a:pPr marL="0" indent="0">
              <a:buNone/>
            </a:pPr>
            <a:r>
              <a:rPr lang="en-US" altLang="zh-CN" sz="2900" dirty="0"/>
              <a:t>$ java -</a:t>
            </a:r>
            <a:r>
              <a:rPr lang="en-US" altLang="zh-CN" sz="2900" dirty="0" err="1"/>
              <a:t>cp</a:t>
            </a:r>
            <a:r>
              <a:rPr lang="en-US" altLang="zh-CN" sz="2900" dirty="0"/>
              <a:t> pig.jar </a:t>
            </a:r>
            <a:r>
              <a:rPr lang="en-US" altLang="zh-CN" sz="2900" dirty="0" err="1"/>
              <a:t>org.apache.pig.Main</a:t>
            </a:r>
            <a:r>
              <a:rPr lang="en-US" altLang="zh-CN" sz="2900" dirty="0"/>
              <a:t> -x </a:t>
            </a:r>
            <a:r>
              <a:rPr lang="en-US" altLang="zh-CN" sz="2900" dirty="0" err="1"/>
              <a:t>mapreduce</a:t>
            </a:r>
            <a:r>
              <a:rPr lang="en-US" altLang="zh-CN" sz="2900" dirty="0"/>
              <a:t> ...</a:t>
            </a:r>
            <a:endParaRPr lang="zh-CN" sz="2900" dirty="0"/>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1000"/>
                                        <p:tgtEl>
                                          <p:spTgt spid="3">
                                            <p:txEl>
                                              <p:pRg st="6" end="6"/>
                                            </p:txEl>
                                          </p:spTgt>
                                        </p:tgtEl>
                                      </p:cBhvr>
                                    </p:animEffect>
                                    <p:anim calcmode="lin" valueType="num">
                                      <p:cBhvr>
                                        <p:cTn id="4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1000"/>
                                        <p:tgtEl>
                                          <p:spTgt spid="3">
                                            <p:txEl>
                                              <p:pRg st="7" end="7"/>
                                            </p:txEl>
                                          </p:spTgt>
                                        </p:tgtEl>
                                      </p:cBhvr>
                                    </p:animEffect>
                                    <p:anim calcmode="lin" valueType="num">
                                      <p:cBhvr>
                                        <p:cTn id="4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1000"/>
                                        <p:tgtEl>
                                          <p:spTgt spid="3">
                                            <p:txEl>
                                              <p:pRg st="8" end="8"/>
                                            </p:txEl>
                                          </p:spTgt>
                                        </p:tgtEl>
                                      </p:cBhvr>
                                    </p:animEffect>
                                    <p:anim calcmode="lin" valueType="num">
                                      <p:cBhvr>
                                        <p:cTn id="5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1000"/>
                                        <p:tgtEl>
                                          <p:spTgt spid="3">
                                            <p:txEl>
                                              <p:pRg st="9" end="9"/>
                                            </p:txEl>
                                          </p:spTgt>
                                        </p:tgtEl>
                                      </p:cBhvr>
                                    </p:animEffect>
                                    <p:anim calcmode="lin" valueType="num">
                                      <p:cBhvr>
                                        <p:cTn id="5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fade">
                                      <p:cBhvr>
                                        <p:cTn id="60" dur="1000"/>
                                        <p:tgtEl>
                                          <p:spTgt spid="3">
                                            <p:txEl>
                                              <p:pRg st="10" end="10"/>
                                            </p:txEl>
                                          </p:spTgt>
                                        </p:tgtEl>
                                      </p:cBhvr>
                                    </p:animEffect>
                                    <p:anim calcmode="lin" valueType="num">
                                      <p:cBhvr>
                                        <p:cTn id="6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animEffect transition="in" filter="fade">
                                      <p:cBhvr>
                                        <p:cTn id="65" dur="1000"/>
                                        <p:tgtEl>
                                          <p:spTgt spid="3">
                                            <p:txEl>
                                              <p:pRg st="11" end="11"/>
                                            </p:txEl>
                                          </p:spTgt>
                                        </p:tgtEl>
                                      </p:cBhvr>
                                    </p:animEffect>
                                    <p:anim calcmode="lin" valueType="num">
                                      <p:cBhvr>
                                        <p:cTn id="66"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z="5400" dirty="0" smtClean="0"/>
              <a:t>SYSTEM ARCHITECTURE</a:t>
            </a:r>
            <a:endParaRPr lang="zh-CN" sz="5400" dirty="0"/>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786574" y="5775552"/>
            <a:ext cx="2448272" cy="79208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smtClean="0"/>
              <a:t>Accela</a:t>
            </a:r>
            <a:endParaRPr lang="en-US" altLang="zh-CN" dirty="0" smtClean="0"/>
          </a:p>
          <a:p>
            <a:pPr algn="ctr"/>
            <a:r>
              <a:rPr lang="en-US" altLang="zh-CN" dirty="0" smtClean="0"/>
              <a:t>Open Data</a:t>
            </a:r>
            <a:endParaRPr lang="zh-CN" altLang="en-US" dirty="0"/>
          </a:p>
        </p:txBody>
      </p:sp>
      <p:sp>
        <p:nvSpPr>
          <p:cNvPr id="6" name="椭圆 5"/>
          <p:cNvSpPr/>
          <p:nvPr/>
        </p:nvSpPr>
        <p:spPr>
          <a:xfrm>
            <a:off x="3512866" y="5775552"/>
            <a:ext cx="2448272" cy="79208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err="1" smtClean="0"/>
              <a:t>Socrata</a:t>
            </a:r>
            <a:endParaRPr lang="en-US" altLang="zh-CN" dirty="0" smtClean="0"/>
          </a:p>
          <a:p>
            <a:pPr algn="ctr"/>
            <a:r>
              <a:rPr lang="en-US" altLang="zh-CN" dirty="0" smtClean="0"/>
              <a:t>Open Data</a:t>
            </a:r>
            <a:endParaRPr lang="zh-CN" altLang="en-US" dirty="0"/>
          </a:p>
        </p:txBody>
      </p:sp>
      <p:sp>
        <p:nvSpPr>
          <p:cNvPr id="7" name="椭圆 6"/>
          <p:cNvSpPr/>
          <p:nvPr/>
        </p:nvSpPr>
        <p:spPr>
          <a:xfrm>
            <a:off x="6115166" y="5763828"/>
            <a:ext cx="2448272" cy="79208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 …</a:t>
            </a:r>
            <a:endParaRPr lang="zh-CN" altLang="en-US" dirty="0"/>
          </a:p>
        </p:txBody>
      </p:sp>
      <p:sp>
        <p:nvSpPr>
          <p:cNvPr id="11" name="圆角矩形 10"/>
          <p:cNvSpPr/>
          <p:nvPr/>
        </p:nvSpPr>
        <p:spPr>
          <a:xfrm>
            <a:off x="1331640" y="4469196"/>
            <a:ext cx="6624736" cy="720080"/>
          </a:xfrm>
          <a:prstGeom prst="roundRect">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lumMod val="95000"/>
                    <a:lumOff val="5000"/>
                  </a:schemeClr>
                </a:solidFill>
              </a:rPr>
              <a:t>Data </a:t>
            </a:r>
            <a:r>
              <a:rPr lang="en-US" altLang="zh-CN" sz="2000" dirty="0" smtClean="0">
                <a:solidFill>
                  <a:schemeClr val="tx1">
                    <a:lumMod val="95000"/>
                    <a:lumOff val="5000"/>
                  </a:schemeClr>
                </a:solidFill>
              </a:rPr>
              <a:t>Adapter</a:t>
            </a:r>
            <a:endParaRPr lang="zh-CN" altLang="en-US" sz="2000" dirty="0">
              <a:solidFill>
                <a:schemeClr val="tx1">
                  <a:lumMod val="95000"/>
                  <a:lumOff val="5000"/>
                </a:schemeClr>
              </a:solidFill>
            </a:endParaRPr>
          </a:p>
        </p:txBody>
      </p:sp>
      <p:sp>
        <p:nvSpPr>
          <p:cNvPr id="12" name="下箭头 11"/>
          <p:cNvSpPr/>
          <p:nvPr/>
        </p:nvSpPr>
        <p:spPr>
          <a:xfrm>
            <a:off x="1907704" y="5072971"/>
            <a:ext cx="360040" cy="7025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下箭头 12"/>
          <p:cNvSpPr/>
          <p:nvPr/>
        </p:nvSpPr>
        <p:spPr>
          <a:xfrm>
            <a:off x="4572000" y="5072971"/>
            <a:ext cx="360040" cy="7025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a:off x="7159282" y="5072971"/>
            <a:ext cx="360040" cy="7025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331640" y="2308956"/>
            <a:ext cx="6624736" cy="1800200"/>
          </a:xfrm>
          <a:prstGeom prst="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err="1" smtClean="0">
                <a:solidFill>
                  <a:schemeClr val="tx1">
                    <a:lumMod val="95000"/>
                    <a:lumOff val="5000"/>
                  </a:schemeClr>
                </a:solidFill>
              </a:rPr>
              <a:t>Hadoop</a:t>
            </a:r>
            <a:r>
              <a:rPr lang="en-US" altLang="zh-CN" sz="2800" dirty="0" smtClean="0">
                <a:solidFill>
                  <a:schemeClr val="tx1">
                    <a:lumMod val="95000"/>
                    <a:lumOff val="5000"/>
                  </a:schemeClr>
                </a:solidFill>
              </a:rPr>
              <a:t> </a:t>
            </a:r>
            <a:r>
              <a:rPr lang="en-US" altLang="zh-CN" sz="2800" dirty="0" smtClean="0">
                <a:solidFill>
                  <a:schemeClr val="tx1">
                    <a:lumMod val="95000"/>
                    <a:lumOff val="5000"/>
                  </a:schemeClr>
                </a:solidFill>
              </a:rPr>
              <a:t>HDFS </a:t>
            </a:r>
            <a:endParaRPr lang="zh-CN" altLang="en-US" sz="2800" dirty="0">
              <a:solidFill>
                <a:schemeClr val="tx1">
                  <a:lumMod val="95000"/>
                  <a:lumOff val="5000"/>
                </a:schemeClr>
              </a:solidFill>
            </a:endParaRPr>
          </a:p>
        </p:txBody>
      </p:sp>
      <p:sp>
        <p:nvSpPr>
          <p:cNvPr id="18" name="圆角矩形 17"/>
          <p:cNvSpPr/>
          <p:nvPr/>
        </p:nvSpPr>
        <p:spPr>
          <a:xfrm>
            <a:off x="1475656" y="3461084"/>
            <a:ext cx="6264696" cy="50405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chemeClr val="tx1">
                    <a:lumMod val="95000"/>
                    <a:lumOff val="5000"/>
                  </a:schemeClr>
                </a:solidFill>
              </a:rPr>
              <a:t>Hadoop</a:t>
            </a:r>
            <a:r>
              <a:rPr lang="en-US" altLang="zh-CN" sz="2000" dirty="0" smtClean="0">
                <a:solidFill>
                  <a:schemeClr val="tx1">
                    <a:lumMod val="95000"/>
                    <a:lumOff val="5000"/>
                  </a:schemeClr>
                </a:solidFill>
              </a:rPr>
              <a:t> </a:t>
            </a:r>
            <a:r>
              <a:rPr lang="en-US" altLang="zh-CN" sz="2000" dirty="0" smtClean="0">
                <a:solidFill>
                  <a:schemeClr val="tx1">
                    <a:lumMod val="95000"/>
                    <a:lumOff val="5000"/>
                  </a:schemeClr>
                </a:solidFill>
              </a:rPr>
              <a:t>API</a:t>
            </a:r>
            <a:endParaRPr lang="zh-CN" altLang="en-US" sz="2000" dirty="0">
              <a:solidFill>
                <a:schemeClr val="tx1">
                  <a:lumMod val="95000"/>
                  <a:lumOff val="5000"/>
                </a:schemeClr>
              </a:solidFill>
            </a:endParaRPr>
          </a:p>
        </p:txBody>
      </p:sp>
      <p:sp>
        <p:nvSpPr>
          <p:cNvPr id="17" name="下箭头 16"/>
          <p:cNvSpPr/>
          <p:nvPr/>
        </p:nvSpPr>
        <p:spPr>
          <a:xfrm flipH="1" flipV="1">
            <a:off x="4412966" y="3965140"/>
            <a:ext cx="64807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1475656" y="2452972"/>
            <a:ext cx="6264696" cy="504056"/>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chemeClr val="tx1">
                    <a:lumMod val="95000"/>
                    <a:lumOff val="5000"/>
                  </a:schemeClr>
                </a:solidFill>
              </a:rPr>
              <a:t>Hadoop</a:t>
            </a:r>
            <a:r>
              <a:rPr lang="en-US" altLang="zh-CN" sz="2000" dirty="0" smtClean="0">
                <a:solidFill>
                  <a:schemeClr val="tx1">
                    <a:lumMod val="95000"/>
                    <a:lumOff val="5000"/>
                  </a:schemeClr>
                </a:solidFill>
              </a:rPr>
              <a:t> </a:t>
            </a:r>
            <a:r>
              <a:rPr lang="en-US" altLang="zh-CN" sz="2000" dirty="0" err="1" smtClean="0">
                <a:solidFill>
                  <a:schemeClr val="tx1">
                    <a:lumMod val="95000"/>
                    <a:lumOff val="5000"/>
                  </a:schemeClr>
                </a:solidFill>
              </a:rPr>
              <a:t>MapReduce</a:t>
            </a:r>
            <a:endParaRPr lang="zh-CN" altLang="en-US" sz="2000" dirty="0">
              <a:solidFill>
                <a:schemeClr val="tx1">
                  <a:lumMod val="95000"/>
                  <a:lumOff val="5000"/>
                </a:schemeClr>
              </a:solidFill>
            </a:endParaRPr>
          </a:p>
        </p:txBody>
      </p:sp>
      <p:sp>
        <p:nvSpPr>
          <p:cNvPr id="20" name="圆角矩形 19"/>
          <p:cNvSpPr/>
          <p:nvPr/>
        </p:nvSpPr>
        <p:spPr>
          <a:xfrm>
            <a:off x="1331640" y="332656"/>
            <a:ext cx="6624736" cy="1800200"/>
          </a:xfrm>
          <a:prstGeom prst="roundRect">
            <a:avLst/>
          </a:prstGeom>
          <a:solidFill>
            <a:schemeClr val="tx2">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ltLang="zh-CN" sz="2000" dirty="0" smtClean="0">
                <a:solidFill>
                  <a:schemeClr val="tx1"/>
                </a:solidFill>
              </a:rPr>
              <a:t>Data Analysis Framework</a:t>
            </a:r>
            <a:endParaRPr lang="zh-CN" altLang="en-US" sz="2000" dirty="0">
              <a:solidFill>
                <a:schemeClr val="tx1"/>
              </a:solidFill>
            </a:endParaRPr>
          </a:p>
        </p:txBody>
      </p:sp>
      <p:sp>
        <p:nvSpPr>
          <p:cNvPr id="21" name="下箭头 20"/>
          <p:cNvSpPr/>
          <p:nvPr/>
        </p:nvSpPr>
        <p:spPr>
          <a:xfrm rot="10800000" flipH="1" flipV="1">
            <a:off x="4412966" y="1988839"/>
            <a:ext cx="64807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475656" y="476672"/>
            <a:ext cx="6264696" cy="52329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bg1"/>
                </a:solidFill>
              </a:rPr>
              <a:t>Public API</a:t>
            </a:r>
            <a:endParaRPr lang="zh-CN" altLang="en-US" sz="2000" dirty="0">
              <a:solidFill>
                <a:schemeClr val="bg1"/>
              </a:solidFill>
            </a:endParaRPr>
          </a:p>
        </p:txBody>
      </p:sp>
      <p:sp>
        <p:nvSpPr>
          <p:cNvPr id="24" name="矩形 23"/>
          <p:cNvSpPr/>
          <p:nvPr/>
        </p:nvSpPr>
        <p:spPr>
          <a:xfrm>
            <a:off x="1475656" y="1124744"/>
            <a:ext cx="3096344" cy="57606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Standards </a:t>
            </a:r>
            <a:r>
              <a:rPr lang="en-US" altLang="zh-CN" dirty="0" smtClean="0"/>
              <a:t>Adapter</a:t>
            </a:r>
            <a:endParaRPr lang="zh-CN" altLang="en-US" dirty="0"/>
          </a:p>
        </p:txBody>
      </p:sp>
      <p:sp>
        <p:nvSpPr>
          <p:cNvPr id="25" name="矩形 24"/>
          <p:cNvSpPr/>
          <p:nvPr/>
        </p:nvSpPr>
        <p:spPr>
          <a:xfrm>
            <a:off x="4737002" y="1124744"/>
            <a:ext cx="3003350" cy="57606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Data Analysis Core</a:t>
            </a:r>
            <a:endParaRPr lang="zh-CN" altLang="en-US" dirty="0"/>
          </a:p>
        </p:txBody>
      </p:sp>
    </p:spTree>
    <p:custDataLst>
      <p:tags r:id="rId1"/>
    </p:custDataLst>
    <p:extLst>
      <p:ext uri="{BB962C8B-B14F-4D97-AF65-F5344CB8AC3E}">
        <p14:creationId xmlns:p14="http://schemas.microsoft.com/office/powerpoint/2010/main" xmlns="" val="664011620"/>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custDataLst>
              <p:tags r:id="rId2"/>
            </p:custDataLst>
          </p:nvPr>
        </p:nvSpPr>
        <p:spPr/>
        <p:txBody>
          <a:bodyPr/>
          <a:lstStyle/>
          <a:p>
            <a:pPr>
              <a:defRPr lang="zh-CN"/>
            </a:pPr>
            <a:r>
              <a:rPr lang="en-US" altLang="zh-CN" dirty="0" smtClean="0"/>
              <a:t>The End</a:t>
            </a:r>
            <a:endParaRPr lang="zh-CN" dirty="0"/>
          </a:p>
        </p:txBody>
      </p:sp>
    </p:spTree>
    <p:custDataLst>
      <p:tags r:id="rId1"/>
    </p:custData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altLang="zh-CN" dirty="0" smtClean="0"/>
              <a:t>Agenda</a:t>
            </a:r>
            <a:endParaRPr lang="zh-CN" dirty="0"/>
          </a:p>
        </p:txBody>
      </p:sp>
      <p:sp>
        <p:nvSpPr>
          <p:cNvPr id="5" name="Content Placeholder 4"/>
          <p:cNvSpPr>
            <a:spLocks noGrp="1"/>
          </p:cNvSpPr>
          <p:nvPr>
            <p:ph idx="1"/>
            <p:custDataLst>
              <p:tags r:id="rId3"/>
            </p:custDataLst>
          </p:nvPr>
        </p:nvSpPr>
        <p:spPr/>
        <p:txBody>
          <a:bodyPr>
            <a:normAutofit/>
          </a:bodyPr>
          <a:lstStyle/>
          <a:p>
            <a:r>
              <a:rPr lang="en-US" altLang="zh-CN" dirty="0" smtClean="0"/>
              <a:t>What is </a:t>
            </a:r>
            <a:r>
              <a:rPr lang="en-US" altLang="zh-CN" dirty="0"/>
              <a:t>Apache </a:t>
            </a:r>
            <a:r>
              <a:rPr lang="en-US" altLang="zh-CN" dirty="0" err="1"/>
              <a:t>Hadoop</a:t>
            </a:r>
            <a:r>
              <a:rPr lang="en-US" altLang="zh-CN" dirty="0" smtClean="0"/>
              <a:t>?</a:t>
            </a:r>
            <a:endParaRPr lang="zh-CN" dirty="0"/>
          </a:p>
          <a:p>
            <a:r>
              <a:rPr lang="en-US" altLang="zh-CN" dirty="0" smtClean="0"/>
              <a:t>What is Cascading?</a:t>
            </a:r>
            <a:endParaRPr lang="zh-CN" dirty="0"/>
          </a:p>
          <a:p>
            <a:r>
              <a:rPr lang="en-US" altLang="zh-CN" dirty="0" smtClean="0"/>
              <a:t>What is Apache Pig?</a:t>
            </a:r>
          </a:p>
          <a:p>
            <a:r>
              <a:rPr lang="en-US" altLang="zh-CN" dirty="0" smtClean="0"/>
              <a:t>How to design the Data Analysis Platform?</a:t>
            </a:r>
            <a:r>
              <a:rPr lang="zh-CN" dirty="0" smtClean="0"/>
              <a:t> </a:t>
            </a:r>
            <a:endParaRPr lang="zh-CN" dirty="0"/>
          </a:p>
        </p:txBody>
      </p:sp>
    </p:spTree>
    <p:custDataLst>
      <p:tags r:id="rId1"/>
    </p:custData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536" y="404664"/>
            <a:ext cx="8280920" cy="6120680"/>
          </a:xfrm>
          <a:prstGeom prst="rect">
            <a:avLst/>
          </a:prstGeom>
          <a:noFill/>
        </p:spPr>
        <p:txBody>
          <a:bodyPr wrap="square" rtlCol="0">
            <a:normAutofit/>
          </a:bodyPr>
          <a:lstStyle/>
          <a:p>
            <a:r>
              <a:rPr lang="en-US" altLang="zh-CN" sz="6000" dirty="0" err="1" smtClean="0"/>
              <a:t>Hadoop</a:t>
            </a:r>
            <a:endParaRPr lang="en-US" altLang="zh-CN" sz="6000" dirty="0" smtClean="0"/>
          </a:p>
          <a:p>
            <a:endParaRPr lang="en-US" altLang="zh-CN" sz="3200" dirty="0" smtClean="0"/>
          </a:p>
          <a:p>
            <a:r>
              <a:rPr lang="en-US" altLang="zh-CN" sz="3200" dirty="0" smtClean="0"/>
              <a:t>It </a:t>
            </a:r>
            <a:r>
              <a:rPr lang="en-US" altLang="zh-CN" sz="3200" dirty="0"/>
              <a:t>is a framework that allows for the distributed processing of large data sets across clusters of computers using simple programming </a:t>
            </a:r>
            <a:r>
              <a:rPr lang="en-US" altLang="zh-CN" sz="3200" dirty="0" smtClean="0"/>
              <a:t>models.</a:t>
            </a:r>
          </a:p>
          <a:p>
            <a:r>
              <a:rPr lang="en-US" altLang="zh-CN" sz="3200" dirty="0" smtClean="0"/>
              <a:t>The framework includes </a:t>
            </a:r>
            <a:r>
              <a:rPr lang="en-US" altLang="zh-CN" sz="3200" dirty="0"/>
              <a:t>these modules:</a:t>
            </a:r>
            <a:endParaRPr lang="en-US" altLang="zh-CN" sz="3200" dirty="0" smtClean="0"/>
          </a:p>
          <a:p>
            <a:pPr marL="457200" indent="-457200">
              <a:buFont typeface="Wingdings" pitchFamily="2" charset="2"/>
              <a:buChar char="l"/>
            </a:pPr>
            <a:r>
              <a:rPr lang="en-US" altLang="zh-CN" sz="3200" b="1" dirty="0" err="1"/>
              <a:t>Hadoop</a:t>
            </a:r>
            <a:r>
              <a:rPr lang="en-US" altLang="zh-CN" sz="3200" b="1" dirty="0"/>
              <a:t> </a:t>
            </a:r>
            <a:r>
              <a:rPr lang="en-US" altLang="zh-CN" sz="3200" b="1" dirty="0" smtClean="0"/>
              <a:t>Common</a:t>
            </a:r>
          </a:p>
          <a:p>
            <a:pPr marL="457200" indent="-457200">
              <a:buFont typeface="Wingdings" pitchFamily="2" charset="2"/>
              <a:buChar char="l"/>
            </a:pPr>
            <a:r>
              <a:rPr lang="en-US" altLang="zh-CN" sz="3200" b="1" dirty="0" err="1"/>
              <a:t>Hadoop</a:t>
            </a:r>
            <a:r>
              <a:rPr lang="en-US" altLang="zh-CN" sz="3200" b="1" dirty="0"/>
              <a:t> Distributed File System (</a:t>
            </a:r>
            <a:r>
              <a:rPr lang="en-US" altLang="zh-CN" sz="3200" b="1" dirty="0" smtClean="0"/>
              <a:t>HDFS)</a:t>
            </a:r>
          </a:p>
          <a:p>
            <a:pPr marL="457200" indent="-457200">
              <a:buFont typeface="Wingdings" pitchFamily="2" charset="2"/>
              <a:buChar char="l"/>
            </a:pPr>
            <a:r>
              <a:rPr lang="en-US" altLang="zh-CN" sz="3200" b="1" dirty="0" err="1"/>
              <a:t>Hadoop</a:t>
            </a:r>
            <a:r>
              <a:rPr lang="en-US" altLang="zh-CN" sz="3200" b="1" dirty="0"/>
              <a:t> </a:t>
            </a:r>
            <a:r>
              <a:rPr lang="en-US" altLang="zh-CN" sz="3200" b="1" dirty="0" smtClean="0"/>
              <a:t>YARN</a:t>
            </a:r>
          </a:p>
          <a:p>
            <a:pPr marL="457200" indent="-457200">
              <a:buFont typeface="Wingdings" pitchFamily="2" charset="2"/>
              <a:buChar char="l"/>
            </a:pPr>
            <a:r>
              <a:rPr lang="en-US" altLang="zh-CN" sz="3200" b="1" dirty="0" err="1"/>
              <a:t>Hadoop</a:t>
            </a:r>
            <a:r>
              <a:rPr lang="en-US" altLang="zh-CN" sz="3200" b="1" dirty="0"/>
              <a:t> </a:t>
            </a:r>
            <a:r>
              <a:rPr lang="en-US" altLang="zh-CN" sz="3200" b="1" dirty="0" err="1"/>
              <a:t>MapReduce</a:t>
            </a:r>
            <a:endParaRPr lang="zh-CN" sz="3200" dirty="0"/>
          </a:p>
        </p:txBody>
      </p:sp>
      <p:pic>
        <p:nvPicPr>
          <p:cNvPr id="12" name="Picture 11"/>
          <p:cNvPicPr>
            <a:picLocks noChangeAspect="1"/>
          </p:cNvPicPr>
          <p:nvPr/>
        </p:nvPicPr>
        <p:blipFill>
          <a:blip r:embed="rId3" cstate="email">
            <a:extLst>
              <a:ext uri="{28A0092B-C50C-407E-A947-70E740481C1C}">
                <a14:useLocalDpi xmlns:a14="http://schemas.microsoft.com/office/drawing/2010/main" xmlns=""/>
              </a:ext>
            </a:extLst>
          </a:blip>
          <a:stretch>
            <a:fillRect/>
          </a:stretch>
        </p:blipFill>
        <p:spPr>
          <a:xfrm>
            <a:off x="6732240" y="-387424"/>
            <a:ext cx="7765662" cy="16476125"/>
          </a:xfrm>
          <a:prstGeom prst="rect">
            <a:avLst/>
          </a:prstGeom>
        </p:spPr>
      </p:pic>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11560" y="332656"/>
            <a:ext cx="8208912" cy="6264696"/>
          </a:xfrm>
          <a:prstGeom prst="rect">
            <a:avLst/>
          </a:prstGeom>
          <a:noFill/>
        </p:spPr>
        <p:txBody>
          <a:bodyPr wrap="square" rtlCol="0">
            <a:normAutofit/>
          </a:bodyPr>
          <a:lstStyle/>
          <a:p>
            <a:r>
              <a:rPr lang="en-US" altLang="zh-CN" sz="6000" dirty="0" err="1" smtClean="0"/>
              <a:t>Hadoop</a:t>
            </a:r>
            <a:r>
              <a:rPr lang="en-US" altLang="zh-CN" sz="6000" dirty="0" smtClean="0"/>
              <a:t> HDFS</a:t>
            </a:r>
          </a:p>
          <a:p>
            <a:endParaRPr lang="en-US" altLang="zh-CN" sz="3200" dirty="0" smtClean="0"/>
          </a:p>
          <a:p>
            <a:endParaRPr lang="zh-CN" sz="3200" dirty="0"/>
          </a:p>
        </p:txBody>
      </p:sp>
      <p:pic>
        <p:nvPicPr>
          <p:cNvPr id="9" name="Picture 8"/>
          <p:cNvPicPr>
            <a:picLocks noChangeAspect="1"/>
          </p:cNvPicPr>
          <p:nvPr/>
        </p:nvPicPr>
        <p:blipFill>
          <a:blip r:embed="rId3" cstate="email">
            <a:extLst>
              <a:ext uri="{28A0092B-C50C-407E-A947-70E740481C1C}">
                <a14:useLocalDpi xmlns:a14="http://schemas.microsoft.com/office/drawing/2010/main" xmlns=""/>
              </a:ext>
            </a:extLst>
          </a:blip>
          <a:stretch>
            <a:fillRect/>
          </a:stretch>
        </p:blipFill>
        <p:spPr>
          <a:xfrm>
            <a:off x="-6805264" y="-891480"/>
            <a:ext cx="7765662" cy="16476125"/>
          </a:xfrm>
          <a:prstGeom prst="rect">
            <a:avLst/>
          </a:prstGeom>
        </p:spPr>
      </p:pic>
      <p:pic>
        <p:nvPicPr>
          <p:cNvPr id="2" name="图片 1"/>
          <p:cNvPicPr>
            <a:picLocks noChangeAspect="1"/>
          </p:cNvPicPr>
          <p:nvPr/>
        </p:nvPicPr>
        <p:blipFill>
          <a:blip r:embed="rId4" cstate="email">
            <a:extLst>
              <a:ext uri="{28A0092B-C50C-407E-A947-70E740481C1C}">
                <a14:useLocalDpi xmlns:a14="http://schemas.microsoft.com/office/drawing/2010/main" xmlns="" val="0"/>
              </a:ext>
            </a:extLst>
          </a:blip>
          <a:stretch>
            <a:fillRect/>
          </a:stretch>
        </p:blipFill>
        <p:spPr>
          <a:xfrm>
            <a:off x="416691" y="1196752"/>
            <a:ext cx="8310618" cy="5102364"/>
          </a:xfrm>
          <a:prstGeom prst="rect">
            <a:avLst/>
          </a:prstGeom>
        </p:spPr>
      </p:pic>
    </p:spTree>
  </p:cSld>
  <p:clrMapOvr>
    <a:masterClrMapping/>
  </p:clrMapOvr>
  <p:transition spd="slow">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11560" y="332656"/>
            <a:ext cx="8208912" cy="6264696"/>
          </a:xfrm>
          <a:prstGeom prst="rect">
            <a:avLst/>
          </a:prstGeom>
          <a:noFill/>
        </p:spPr>
        <p:txBody>
          <a:bodyPr wrap="square" rtlCol="0">
            <a:normAutofit/>
          </a:bodyPr>
          <a:lstStyle/>
          <a:p>
            <a:r>
              <a:rPr lang="en-US" altLang="zh-CN" sz="6000" dirty="0" err="1" smtClean="0"/>
              <a:t>Hadoop</a:t>
            </a:r>
            <a:r>
              <a:rPr lang="en-US" altLang="zh-CN" sz="6000" dirty="0" smtClean="0"/>
              <a:t> HDFS </a:t>
            </a:r>
            <a:r>
              <a:rPr lang="en-US" altLang="zh-CN" sz="6000" dirty="0" smtClean="0"/>
              <a:t>API</a:t>
            </a:r>
            <a:endParaRPr lang="en-US" altLang="zh-CN" sz="6000" dirty="0" smtClean="0"/>
          </a:p>
          <a:p>
            <a:pPr marL="457200" indent="-457200"/>
            <a:endParaRPr lang="en-US" sz="3200" dirty="0" smtClean="0"/>
          </a:p>
          <a:p>
            <a:pPr marL="457200" indent="-457200">
              <a:buFont typeface="Arial" pitchFamily="34" charset="0"/>
              <a:buChar char="•"/>
            </a:pPr>
            <a:r>
              <a:rPr lang="en-US" sz="3200" dirty="0" smtClean="0"/>
              <a:t>webhdfs</a:t>
            </a:r>
            <a:r>
              <a:rPr lang="en-US" sz="3200" dirty="0" smtClean="0"/>
              <a:t>://&lt;HOST&gt;:&lt;HTTP_PORT&gt;/&lt;PATH&gt; </a:t>
            </a:r>
            <a:endParaRPr lang="en-US" sz="3200" dirty="0" smtClean="0"/>
          </a:p>
          <a:p>
            <a:pPr marL="457200" indent="-457200">
              <a:buFont typeface="Arial" pitchFamily="34" charset="0"/>
              <a:buChar char="•"/>
            </a:pPr>
            <a:r>
              <a:rPr lang="en-US" sz="3200" dirty="0" smtClean="0"/>
              <a:t>hdfs://&lt;HOST&gt;:&lt;RPC_PORT&gt;/&lt;PATH&gt; </a:t>
            </a:r>
            <a:endParaRPr lang="en-US" sz="3200" dirty="0" smtClean="0"/>
          </a:p>
          <a:p>
            <a:pPr marL="457200" indent="-457200">
              <a:buFont typeface="Arial" pitchFamily="34" charset="0"/>
              <a:buChar char="•"/>
            </a:pPr>
            <a:r>
              <a:rPr lang="en-US" sz="3200" dirty="0" smtClean="0"/>
              <a:t>http://&lt;HOST&gt;:&lt;HTTP_PORT&gt;/webhdfs/v1/&lt;PATH&gt;?op</a:t>
            </a:r>
            <a:r>
              <a:rPr lang="en-US" sz="3200" dirty="0" smtClean="0"/>
              <a:t>=...</a:t>
            </a:r>
          </a:p>
          <a:p>
            <a:pPr marL="457200" indent="-457200">
              <a:buFont typeface="Arial" pitchFamily="34" charset="0"/>
              <a:buChar char="•"/>
            </a:pPr>
            <a:r>
              <a:rPr lang="en-US" sz="3200" dirty="0" smtClean="0"/>
              <a:t>C API </a:t>
            </a:r>
            <a:r>
              <a:rPr lang="en-US" sz="3200" dirty="0" err="1" smtClean="0"/>
              <a:t>libhdfs</a:t>
            </a:r>
            <a:r>
              <a:rPr lang="en-US" sz="3200" dirty="0" smtClean="0"/>
              <a:t> </a:t>
            </a:r>
            <a:endParaRPr lang="en-US" altLang="zh-CN" sz="3200" dirty="0" smtClean="0"/>
          </a:p>
          <a:p>
            <a:endParaRPr lang="en-US" altLang="zh-CN" sz="3200" dirty="0" smtClean="0"/>
          </a:p>
          <a:p>
            <a:endParaRPr lang="zh-CN" sz="3200" dirty="0"/>
          </a:p>
        </p:txBody>
      </p:sp>
      <p:pic>
        <p:nvPicPr>
          <p:cNvPr id="9" name="Picture 8"/>
          <p:cNvPicPr>
            <a:picLocks noChangeAspect="1"/>
          </p:cNvPicPr>
          <p:nvPr/>
        </p:nvPicPr>
        <p:blipFill>
          <a:blip r:embed="rId3" cstate="email">
            <a:extLst>
              <a:ext uri="{28A0092B-C50C-407E-A947-70E740481C1C}">
                <a14:useLocalDpi xmlns:a14="http://schemas.microsoft.com/office/drawing/2010/main" xmlns=""/>
              </a:ext>
            </a:extLst>
          </a:blip>
          <a:stretch>
            <a:fillRect/>
          </a:stretch>
        </p:blipFill>
        <p:spPr>
          <a:xfrm>
            <a:off x="-6805264" y="-891480"/>
            <a:ext cx="7765662" cy="16476125"/>
          </a:xfrm>
          <a:prstGeom prst="rect">
            <a:avLst/>
          </a:prstGeom>
        </p:spPr>
      </p:pic>
    </p:spTree>
    <p:extLst>
      <p:ext uri="{BB962C8B-B14F-4D97-AF65-F5344CB8AC3E}">
        <p14:creationId xmlns:p14="http://schemas.microsoft.com/office/powerpoint/2010/main" xmlns="" val="3260194914"/>
      </p:ext>
    </p:extLst>
  </p:cSld>
  <p:clrMapOvr>
    <a:masterClrMapping/>
  </p:clrMapOvr>
  <p:transition spd="slow">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11560" y="332656"/>
            <a:ext cx="8208912" cy="6264696"/>
          </a:xfrm>
          <a:prstGeom prst="rect">
            <a:avLst/>
          </a:prstGeom>
          <a:noFill/>
        </p:spPr>
        <p:txBody>
          <a:bodyPr wrap="square" rtlCol="0">
            <a:normAutofit/>
          </a:bodyPr>
          <a:lstStyle/>
          <a:p>
            <a:r>
              <a:rPr lang="en-US" altLang="zh-CN" sz="6000" dirty="0" err="1" smtClean="0"/>
              <a:t>Hadoop</a:t>
            </a:r>
            <a:r>
              <a:rPr lang="en-US" altLang="zh-CN" sz="6000" dirty="0" smtClean="0"/>
              <a:t> </a:t>
            </a:r>
            <a:r>
              <a:rPr lang="en-US" altLang="zh-CN" sz="6000" dirty="0" smtClean="0"/>
              <a:t>Command</a:t>
            </a:r>
            <a:endParaRPr lang="en-US" altLang="zh-CN" sz="6000" dirty="0" smtClean="0"/>
          </a:p>
          <a:p>
            <a:endParaRPr lang="en-US" altLang="zh-CN" sz="3200" dirty="0" smtClean="0"/>
          </a:p>
          <a:p>
            <a:r>
              <a:rPr lang="en-US" altLang="zh-CN" sz="2000" dirty="0"/>
              <a:t>The FS shell is invoked </a:t>
            </a:r>
            <a:r>
              <a:rPr lang="en-US" altLang="zh-CN" sz="2000" dirty="0" smtClean="0"/>
              <a:t>by bin/</a:t>
            </a:r>
            <a:r>
              <a:rPr lang="en-US" altLang="zh-CN" sz="2000" dirty="0" err="1" smtClean="0"/>
              <a:t>hadoop</a:t>
            </a:r>
            <a:r>
              <a:rPr lang="en-US" altLang="zh-CN" sz="2000" dirty="0" smtClean="0"/>
              <a:t> </a:t>
            </a:r>
            <a:r>
              <a:rPr lang="en-US" altLang="zh-CN" sz="2000" dirty="0" err="1"/>
              <a:t>fs</a:t>
            </a:r>
            <a:r>
              <a:rPr lang="en-US" altLang="zh-CN" sz="2000" dirty="0"/>
              <a:t> &lt;</a:t>
            </a:r>
            <a:r>
              <a:rPr lang="en-US" altLang="zh-CN" sz="2000" dirty="0" err="1"/>
              <a:t>args</a:t>
            </a:r>
            <a:r>
              <a:rPr lang="en-US" altLang="zh-CN" sz="2000" dirty="0" smtClean="0"/>
              <a:t>&gt;</a:t>
            </a:r>
          </a:p>
          <a:p>
            <a:r>
              <a:rPr lang="en-US" altLang="zh-CN" sz="2000" dirty="0" smtClean="0"/>
              <a:t>#bin/</a:t>
            </a:r>
            <a:r>
              <a:rPr lang="en-US" altLang="zh-CN" sz="2000" dirty="0" err="1" smtClean="0"/>
              <a:t>hadoop</a:t>
            </a:r>
            <a:r>
              <a:rPr lang="en-US" altLang="zh-CN" sz="2000" dirty="0" smtClean="0"/>
              <a:t> </a:t>
            </a:r>
            <a:r>
              <a:rPr lang="en-US" altLang="zh-CN" sz="2000" dirty="0" err="1" smtClean="0"/>
              <a:t>fs</a:t>
            </a:r>
            <a:r>
              <a:rPr lang="en-US" altLang="zh-CN" sz="2000" dirty="0" smtClean="0"/>
              <a:t> -put </a:t>
            </a:r>
            <a:r>
              <a:rPr lang="en-US" altLang="zh-CN" sz="2000" dirty="0" err="1"/>
              <a:t>localfile</a:t>
            </a:r>
            <a:r>
              <a:rPr lang="en-US" altLang="zh-CN" sz="2000" dirty="0"/>
              <a:t> </a:t>
            </a:r>
            <a:r>
              <a:rPr lang="en-US" altLang="zh-CN" sz="2000" dirty="0" smtClean="0"/>
              <a:t>/user/</a:t>
            </a:r>
            <a:r>
              <a:rPr lang="en-US" altLang="zh-CN" sz="2000" dirty="0" err="1" smtClean="0"/>
              <a:t>hadoop</a:t>
            </a:r>
            <a:r>
              <a:rPr lang="en-US" altLang="zh-CN" sz="2000" dirty="0" smtClean="0"/>
              <a:t>/</a:t>
            </a:r>
            <a:r>
              <a:rPr lang="en-US" altLang="zh-CN" sz="2000" dirty="0" err="1" smtClean="0"/>
              <a:t>hadoopfile</a:t>
            </a:r>
            <a:endParaRPr lang="en-US" altLang="zh-CN" sz="2000" dirty="0"/>
          </a:p>
          <a:p>
            <a:r>
              <a:rPr lang="en-US" altLang="zh-CN" sz="2000" dirty="0" smtClean="0"/>
              <a:t>#bin/</a:t>
            </a:r>
            <a:r>
              <a:rPr lang="en-US" altLang="zh-CN" sz="2000" dirty="0" err="1" smtClean="0"/>
              <a:t>hadoop</a:t>
            </a:r>
            <a:r>
              <a:rPr lang="en-US" altLang="zh-CN" sz="2000" dirty="0" smtClean="0"/>
              <a:t> </a:t>
            </a:r>
            <a:r>
              <a:rPr lang="en-US" altLang="zh-CN" sz="2000" dirty="0" err="1"/>
              <a:t>fs</a:t>
            </a:r>
            <a:r>
              <a:rPr lang="en-US" altLang="zh-CN" sz="2000" dirty="0"/>
              <a:t> </a:t>
            </a:r>
            <a:r>
              <a:rPr lang="en-US" altLang="zh-CN" sz="2000" dirty="0" smtClean="0"/>
              <a:t>-get /user/</a:t>
            </a:r>
            <a:r>
              <a:rPr lang="en-US" altLang="zh-CN" sz="2000" dirty="0" err="1" smtClean="0"/>
              <a:t>hadoop</a:t>
            </a:r>
            <a:r>
              <a:rPr lang="en-US" altLang="zh-CN" sz="2000" dirty="0" smtClean="0"/>
              <a:t>/</a:t>
            </a:r>
            <a:r>
              <a:rPr lang="en-US" altLang="zh-CN" sz="2000" dirty="0" err="1" smtClean="0"/>
              <a:t>hadoopfile</a:t>
            </a:r>
            <a:r>
              <a:rPr lang="en-US" altLang="zh-CN" sz="2000" dirty="0" smtClean="0"/>
              <a:t> </a:t>
            </a:r>
            <a:r>
              <a:rPr lang="en-US" altLang="zh-CN" sz="2000" dirty="0" err="1" smtClean="0"/>
              <a:t>localfile</a:t>
            </a:r>
            <a:endParaRPr lang="en-US" altLang="zh-CN" sz="2000" dirty="0" smtClean="0"/>
          </a:p>
          <a:p>
            <a:r>
              <a:rPr lang="en-US" altLang="zh-CN" sz="2000" dirty="0" smtClean="0"/>
              <a:t>#bin/</a:t>
            </a:r>
            <a:r>
              <a:rPr lang="en-US" altLang="zh-CN" sz="2000" dirty="0" err="1" smtClean="0"/>
              <a:t>hadoop</a:t>
            </a:r>
            <a:r>
              <a:rPr lang="en-US" altLang="zh-CN" sz="2000" dirty="0" smtClean="0"/>
              <a:t> </a:t>
            </a:r>
            <a:r>
              <a:rPr lang="en-US" altLang="zh-CN" sz="2000" dirty="0" err="1"/>
              <a:t>fs</a:t>
            </a:r>
            <a:r>
              <a:rPr lang="en-US" altLang="zh-CN" sz="2000" dirty="0"/>
              <a:t> </a:t>
            </a:r>
            <a:r>
              <a:rPr lang="en-US" altLang="zh-CN" sz="2000" dirty="0" smtClean="0"/>
              <a:t>-mv </a:t>
            </a:r>
            <a:r>
              <a:rPr lang="en-US" altLang="zh-CN" sz="2000" dirty="0"/>
              <a:t>/user/</a:t>
            </a:r>
            <a:r>
              <a:rPr lang="en-US" altLang="zh-CN" sz="2000" dirty="0" err="1"/>
              <a:t>hadoop</a:t>
            </a:r>
            <a:r>
              <a:rPr lang="en-US" altLang="zh-CN" sz="2000" dirty="0"/>
              <a:t>/</a:t>
            </a:r>
            <a:r>
              <a:rPr lang="en-US" altLang="zh-CN" sz="2000" dirty="0" err="1"/>
              <a:t>hadoopfile</a:t>
            </a:r>
            <a:r>
              <a:rPr lang="en-US" altLang="zh-CN" sz="2000" dirty="0"/>
              <a:t> </a:t>
            </a:r>
            <a:r>
              <a:rPr lang="en-US" altLang="zh-CN" sz="2000" dirty="0" smtClean="0"/>
              <a:t>/user</a:t>
            </a:r>
            <a:r>
              <a:rPr lang="en-US" altLang="zh-CN" sz="2000" dirty="0" smtClean="0"/>
              <a:t>/</a:t>
            </a:r>
          </a:p>
          <a:p>
            <a:endParaRPr lang="en-US" altLang="zh-CN" sz="2000" dirty="0" smtClean="0"/>
          </a:p>
          <a:p>
            <a:r>
              <a:rPr lang="en-US" sz="2000" b="1" dirty="0" smtClean="0"/>
              <a:t>Jar: </a:t>
            </a:r>
            <a:r>
              <a:rPr lang="en-US" sz="2000" dirty="0" smtClean="0"/>
              <a:t>Runs </a:t>
            </a:r>
            <a:r>
              <a:rPr lang="en-US" sz="2000" dirty="0" smtClean="0"/>
              <a:t>a jar file. Users can bundle their Map Reduce code in a jar file and execute it using this command.</a:t>
            </a:r>
          </a:p>
          <a:p>
            <a:r>
              <a:rPr lang="sv-SE" sz="2000" dirty="0" smtClean="0"/>
              <a:t>#hadoop </a:t>
            </a:r>
            <a:r>
              <a:rPr lang="sv-SE" sz="2000" dirty="0" smtClean="0"/>
              <a:t>jar &lt;jar&gt; [mainClass] args... </a:t>
            </a:r>
            <a:endParaRPr lang="sv-SE" sz="2000" dirty="0" smtClean="0"/>
          </a:p>
          <a:p>
            <a:endParaRPr lang="sv-SE" altLang="zh-CN" sz="2000" dirty="0" smtClean="0"/>
          </a:p>
          <a:p>
            <a:r>
              <a:rPr lang="en-US" sz="2000" b="1" dirty="0" smtClean="0"/>
              <a:t>job: </a:t>
            </a:r>
            <a:r>
              <a:rPr lang="en-US" sz="2000" dirty="0" smtClean="0"/>
              <a:t>Command </a:t>
            </a:r>
            <a:r>
              <a:rPr lang="en-US" sz="2000" dirty="0" smtClean="0"/>
              <a:t>to interact with Map Reduce Jobs</a:t>
            </a:r>
            <a:r>
              <a:rPr lang="en-US" sz="2000" dirty="0" smtClean="0"/>
              <a:t>.</a:t>
            </a:r>
          </a:p>
          <a:p>
            <a:r>
              <a:rPr lang="en-US" sz="2000" dirty="0" smtClean="0"/>
              <a:t>#</a:t>
            </a:r>
            <a:r>
              <a:rPr lang="en-US" sz="2000" dirty="0" err="1" smtClean="0"/>
              <a:t>hadoop</a:t>
            </a:r>
            <a:r>
              <a:rPr lang="en-US" sz="2000" dirty="0" smtClean="0"/>
              <a:t> </a:t>
            </a:r>
            <a:r>
              <a:rPr lang="en-US" sz="2000" dirty="0" smtClean="0"/>
              <a:t>job </a:t>
            </a:r>
            <a:r>
              <a:rPr lang="en-US" sz="2000" dirty="0" smtClean="0"/>
              <a:t>[GENERIC_OPTIONS] </a:t>
            </a:r>
            <a:r>
              <a:rPr lang="en-US" sz="2000" dirty="0" smtClean="0"/>
              <a:t>[-submit &lt;job-file&gt;]</a:t>
            </a:r>
            <a:endParaRPr lang="en-US" sz="2000" dirty="0" smtClean="0"/>
          </a:p>
          <a:p>
            <a:endParaRPr lang="en-US" sz="2000" dirty="0" smtClean="0"/>
          </a:p>
          <a:p>
            <a:endParaRPr lang="en-US" altLang="zh-CN" sz="2000" dirty="0"/>
          </a:p>
          <a:p>
            <a:endParaRPr lang="en-US" altLang="zh-CN" sz="2400" dirty="0" smtClean="0"/>
          </a:p>
          <a:p>
            <a:endParaRPr lang="zh-CN" altLang="zh-CN" sz="2400" dirty="0"/>
          </a:p>
          <a:p>
            <a:endParaRPr lang="zh-CN" sz="2400" dirty="0"/>
          </a:p>
        </p:txBody>
      </p:sp>
      <p:pic>
        <p:nvPicPr>
          <p:cNvPr id="9" name="Picture 8"/>
          <p:cNvPicPr>
            <a:picLocks noChangeAspect="1"/>
          </p:cNvPicPr>
          <p:nvPr/>
        </p:nvPicPr>
        <p:blipFill>
          <a:blip r:embed="rId3" cstate="email">
            <a:extLst>
              <a:ext uri="{28A0092B-C50C-407E-A947-70E740481C1C}">
                <a14:useLocalDpi xmlns:a14="http://schemas.microsoft.com/office/drawing/2010/main" xmlns=""/>
              </a:ext>
            </a:extLst>
          </a:blip>
          <a:stretch>
            <a:fillRect/>
          </a:stretch>
        </p:blipFill>
        <p:spPr>
          <a:xfrm>
            <a:off x="-6805264" y="-891480"/>
            <a:ext cx="7765662" cy="16476125"/>
          </a:xfrm>
          <a:prstGeom prst="rect">
            <a:avLst/>
          </a:prstGeom>
        </p:spPr>
      </p:pic>
    </p:spTree>
    <p:extLst>
      <p:ext uri="{BB962C8B-B14F-4D97-AF65-F5344CB8AC3E}">
        <p14:creationId xmlns:p14="http://schemas.microsoft.com/office/powerpoint/2010/main" xmlns="" val="3260194914"/>
      </p:ext>
    </p:extLst>
  </p:cSld>
  <p:clrMapOvr>
    <a:masterClrMapping/>
  </p:clrMapOvr>
  <p:transition spd="slow">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11560" y="332656"/>
            <a:ext cx="8208912" cy="6264696"/>
          </a:xfrm>
          <a:prstGeom prst="rect">
            <a:avLst/>
          </a:prstGeom>
          <a:noFill/>
        </p:spPr>
        <p:txBody>
          <a:bodyPr wrap="square" rtlCol="0">
            <a:normAutofit/>
          </a:bodyPr>
          <a:lstStyle/>
          <a:p>
            <a:r>
              <a:rPr lang="en-US" altLang="zh-CN" sz="6000" dirty="0" err="1" smtClean="0"/>
              <a:t>Hadoop</a:t>
            </a:r>
            <a:r>
              <a:rPr lang="en-US" altLang="zh-CN" sz="6000" dirty="0" smtClean="0"/>
              <a:t> </a:t>
            </a:r>
            <a:r>
              <a:rPr lang="en-US" altLang="zh-CN" sz="6000" dirty="0" err="1" smtClean="0"/>
              <a:t>MapReduce</a:t>
            </a:r>
            <a:endParaRPr lang="en-US" altLang="zh-CN" sz="6000" dirty="0" smtClean="0"/>
          </a:p>
          <a:p>
            <a:endParaRPr lang="en-US" altLang="zh-CN" sz="3200" dirty="0" smtClean="0"/>
          </a:p>
          <a:p>
            <a:r>
              <a:rPr lang="en-US" altLang="zh-CN" sz="2000" b="1" dirty="0"/>
              <a:t>Run the application:</a:t>
            </a:r>
          </a:p>
          <a:p>
            <a:r>
              <a:rPr lang="en-US" altLang="zh-CN" dirty="0"/>
              <a:t>$ bin/</a:t>
            </a:r>
            <a:r>
              <a:rPr lang="en-US" altLang="zh-CN" dirty="0" err="1"/>
              <a:t>hadoop</a:t>
            </a:r>
            <a:r>
              <a:rPr lang="en-US" altLang="zh-CN" dirty="0"/>
              <a:t> jar /</a:t>
            </a:r>
            <a:r>
              <a:rPr lang="en-US" altLang="zh-CN" dirty="0" err="1"/>
              <a:t>usr</a:t>
            </a:r>
            <a:r>
              <a:rPr lang="en-US" altLang="zh-CN" dirty="0"/>
              <a:t>/</a:t>
            </a:r>
            <a:r>
              <a:rPr lang="en-US" altLang="zh-CN" dirty="0" err="1"/>
              <a:t>joe</a:t>
            </a:r>
            <a:r>
              <a:rPr lang="en-US" altLang="zh-CN" dirty="0"/>
              <a:t>/wordcount.jar </a:t>
            </a:r>
            <a:r>
              <a:rPr lang="en-US" altLang="zh-CN" dirty="0" err="1"/>
              <a:t>org.myorg.WordCount</a:t>
            </a:r>
            <a:r>
              <a:rPr lang="en-US" altLang="zh-CN" dirty="0"/>
              <a:t> /</a:t>
            </a:r>
            <a:r>
              <a:rPr lang="en-US" altLang="zh-CN" dirty="0" err="1"/>
              <a:t>usr</a:t>
            </a:r>
            <a:r>
              <a:rPr lang="en-US" altLang="zh-CN" dirty="0"/>
              <a:t>/</a:t>
            </a:r>
            <a:r>
              <a:rPr lang="en-US" altLang="zh-CN" dirty="0" err="1"/>
              <a:t>joe</a:t>
            </a:r>
            <a:r>
              <a:rPr lang="en-US" altLang="zh-CN" dirty="0"/>
              <a:t>/</a:t>
            </a:r>
            <a:r>
              <a:rPr lang="en-US" altLang="zh-CN" dirty="0" err="1"/>
              <a:t>wordcount</a:t>
            </a:r>
            <a:r>
              <a:rPr lang="en-US" altLang="zh-CN" dirty="0"/>
              <a:t>/input /</a:t>
            </a:r>
            <a:r>
              <a:rPr lang="en-US" altLang="zh-CN" dirty="0" err="1"/>
              <a:t>usr</a:t>
            </a:r>
            <a:r>
              <a:rPr lang="en-US" altLang="zh-CN" dirty="0"/>
              <a:t>/</a:t>
            </a:r>
            <a:r>
              <a:rPr lang="en-US" altLang="zh-CN" dirty="0" err="1"/>
              <a:t>joe</a:t>
            </a:r>
            <a:r>
              <a:rPr lang="en-US" altLang="zh-CN" dirty="0"/>
              <a:t>/</a:t>
            </a:r>
            <a:r>
              <a:rPr lang="en-US" altLang="zh-CN" dirty="0" err="1"/>
              <a:t>wordcount</a:t>
            </a:r>
            <a:r>
              <a:rPr lang="en-US" altLang="zh-CN" dirty="0"/>
              <a:t>/output </a:t>
            </a:r>
            <a:endParaRPr lang="en-US" altLang="zh-CN" dirty="0" smtClean="0"/>
          </a:p>
          <a:p>
            <a:endParaRPr lang="en-US" altLang="zh-CN" dirty="0"/>
          </a:p>
          <a:p>
            <a:r>
              <a:rPr lang="en-US" altLang="zh-CN" sz="2000" b="1" dirty="0"/>
              <a:t>Output:</a:t>
            </a:r>
          </a:p>
          <a:p>
            <a:r>
              <a:rPr lang="en-US" altLang="zh-CN" dirty="0"/>
              <a:t>$ bin/</a:t>
            </a:r>
            <a:r>
              <a:rPr lang="en-US" altLang="zh-CN" dirty="0" err="1"/>
              <a:t>hadoop</a:t>
            </a:r>
            <a:r>
              <a:rPr lang="en-US" altLang="zh-CN" dirty="0"/>
              <a:t> </a:t>
            </a:r>
            <a:r>
              <a:rPr lang="en-US" altLang="zh-CN" dirty="0" err="1"/>
              <a:t>dfs</a:t>
            </a:r>
            <a:r>
              <a:rPr lang="en-US" altLang="zh-CN" dirty="0"/>
              <a:t> -cat /</a:t>
            </a:r>
            <a:r>
              <a:rPr lang="en-US" altLang="zh-CN" dirty="0" err="1"/>
              <a:t>usr</a:t>
            </a:r>
            <a:r>
              <a:rPr lang="en-US" altLang="zh-CN" dirty="0"/>
              <a:t>/</a:t>
            </a:r>
            <a:r>
              <a:rPr lang="en-US" altLang="zh-CN" dirty="0" err="1"/>
              <a:t>joe</a:t>
            </a:r>
            <a:r>
              <a:rPr lang="en-US" altLang="zh-CN" dirty="0"/>
              <a:t>/</a:t>
            </a:r>
            <a:r>
              <a:rPr lang="en-US" altLang="zh-CN" dirty="0" err="1"/>
              <a:t>wordcount</a:t>
            </a:r>
            <a:r>
              <a:rPr lang="en-US" altLang="zh-CN" dirty="0"/>
              <a:t>/output/part-00000 </a:t>
            </a:r>
            <a:br>
              <a:rPr lang="en-US" altLang="zh-CN" dirty="0"/>
            </a:br>
            <a:r>
              <a:rPr lang="en-US" altLang="zh-CN" dirty="0"/>
              <a:t>Bye 1 </a:t>
            </a:r>
            <a:br>
              <a:rPr lang="en-US" altLang="zh-CN" dirty="0"/>
            </a:br>
            <a:r>
              <a:rPr lang="en-US" altLang="zh-CN" dirty="0"/>
              <a:t>Goodbye 1 </a:t>
            </a:r>
            <a:br>
              <a:rPr lang="en-US" altLang="zh-CN" dirty="0"/>
            </a:br>
            <a:r>
              <a:rPr lang="en-US" altLang="zh-CN" dirty="0" err="1"/>
              <a:t>Hadoop</a:t>
            </a:r>
            <a:r>
              <a:rPr lang="en-US" altLang="zh-CN" dirty="0"/>
              <a:t> 2 </a:t>
            </a:r>
            <a:br>
              <a:rPr lang="en-US" altLang="zh-CN" dirty="0"/>
            </a:br>
            <a:r>
              <a:rPr lang="en-US" altLang="zh-CN" dirty="0"/>
              <a:t>Hello 2 </a:t>
            </a:r>
            <a:br>
              <a:rPr lang="en-US" altLang="zh-CN" dirty="0"/>
            </a:br>
            <a:r>
              <a:rPr lang="en-US" altLang="zh-CN" dirty="0"/>
              <a:t>World 2</a:t>
            </a:r>
          </a:p>
          <a:p>
            <a:endParaRPr lang="en-US" altLang="zh-CN" dirty="0"/>
          </a:p>
          <a:p>
            <a:endParaRPr lang="en-US" altLang="zh-CN" sz="3200" dirty="0" smtClean="0"/>
          </a:p>
          <a:p>
            <a:endParaRPr lang="en-US" altLang="zh-CN" sz="2400" dirty="0" smtClean="0"/>
          </a:p>
          <a:p>
            <a:endParaRPr lang="zh-CN" altLang="zh-CN" sz="2400" dirty="0"/>
          </a:p>
          <a:p>
            <a:endParaRPr lang="zh-CN" sz="2400" dirty="0"/>
          </a:p>
        </p:txBody>
      </p:sp>
      <p:pic>
        <p:nvPicPr>
          <p:cNvPr id="9" name="Picture 8"/>
          <p:cNvPicPr>
            <a:picLocks noChangeAspect="1"/>
          </p:cNvPicPr>
          <p:nvPr/>
        </p:nvPicPr>
        <p:blipFill>
          <a:blip r:embed="rId3" cstate="email">
            <a:extLst>
              <a:ext uri="{28A0092B-C50C-407E-A947-70E740481C1C}">
                <a14:useLocalDpi xmlns:a14="http://schemas.microsoft.com/office/drawing/2010/main" xmlns=""/>
              </a:ext>
            </a:extLst>
          </a:blip>
          <a:stretch>
            <a:fillRect/>
          </a:stretch>
        </p:blipFill>
        <p:spPr>
          <a:xfrm>
            <a:off x="-6805264" y="-891480"/>
            <a:ext cx="7765662" cy="16476125"/>
          </a:xfrm>
          <a:prstGeom prst="rect">
            <a:avLst/>
          </a:prstGeom>
        </p:spPr>
      </p:pic>
    </p:spTree>
    <p:extLst>
      <p:ext uri="{BB962C8B-B14F-4D97-AF65-F5344CB8AC3E}">
        <p14:creationId xmlns:p14="http://schemas.microsoft.com/office/powerpoint/2010/main" xmlns="" val="907366330"/>
      </p:ext>
    </p:extLst>
  </p:cSld>
  <p:clrMapOvr>
    <a:masterClrMapping/>
  </p:clrMapOvr>
  <p:transition spd="slow">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11560" y="332656"/>
            <a:ext cx="8208912" cy="6264696"/>
          </a:xfrm>
          <a:prstGeom prst="rect">
            <a:avLst/>
          </a:prstGeom>
          <a:noFill/>
        </p:spPr>
        <p:txBody>
          <a:bodyPr wrap="square" rtlCol="0">
            <a:normAutofit/>
          </a:bodyPr>
          <a:lstStyle/>
          <a:p>
            <a:r>
              <a:rPr lang="en-US" altLang="zh-CN" sz="6000" dirty="0" err="1" smtClean="0"/>
              <a:t>Hadoop</a:t>
            </a:r>
            <a:r>
              <a:rPr lang="en-US" altLang="zh-CN" sz="6000" dirty="0" smtClean="0"/>
              <a:t> </a:t>
            </a:r>
            <a:r>
              <a:rPr lang="en-US" altLang="zh-CN" sz="6000" dirty="0" smtClean="0"/>
              <a:t>Work Flow</a:t>
            </a:r>
            <a:endParaRPr lang="en-US" altLang="zh-CN" sz="6000" dirty="0" smtClean="0"/>
          </a:p>
          <a:p>
            <a:endParaRPr lang="en-US" altLang="zh-CN" sz="3200" dirty="0" smtClean="0"/>
          </a:p>
          <a:p>
            <a:endParaRPr lang="en-US" altLang="zh-CN" dirty="0"/>
          </a:p>
          <a:p>
            <a:endParaRPr lang="en-US" altLang="zh-CN" sz="3200" dirty="0" smtClean="0"/>
          </a:p>
          <a:p>
            <a:endParaRPr lang="en-US" altLang="zh-CN" sz="2400" dirty="0" smtClean="0"/>
          </a:p>
          <a:p>
            <a:endParaRPr lang="zh-CN" altLang="zh-CN" sz="2400" dirty="0"/>
          </a:p>
          <a:p>
            <a:endParaRPr lang="zh-CN" sz="2400" dirty="0"/>
          </a:p>
        </p:txBody>
      </p:sp>
      <p:pic>
        <p:nvPicPr>
          <p:cNvPr id="9" name="Picture 8"/>
          <p:cNvPicPr>
            <a:picLocks noChangeAspect="1"/>
          </p:cNvPicPr>
          <p:nvPr/>
        </p:nvPicPr>
        <p:blipFill>
          <a:blip r:embed="rId3" cstate="email">
            <a:extLst>
              <a:ext uri="{28A0092B-C50C-407E-A947-70E740481C1C}">
                <a14:useLocalDpi xmlns:a14="http://schemas.microsoft.com/office/drawing/2010/main" xmlns=""/>
              </a:ext>
            </a:extLst>
          </a:blip>
          <a:stretch>
            <a:fillRect/>
          </a:stretch>
        </p:blipFill>
        <p:spPr>
          <a:xfrm>
            <a:off x="-6805264" y="-891480"/>
            <a:ext cx="7765662" cy="16476125"/>
          </a:xfrm>
          <a:prstGeom prst="rect">
            <a:avLst/>
          </a:prstGeom>
        </p:spPr>
      </p:pic>
      <p:sp>
        <p:nvSpPr>
          <p:cNvPr id="5" name="Rectangle 4"/>
          <p:cNvSpPr/>
          <p:nvPr/>
        </p:nvSpPr>
        <p:spPr>
          <a:xfrm>
            <a:off x="762000" y="1524000"/>
            <a:ext cx="4800600" cy="22098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sz="2400" dirty="0" smtClean="0">
                <a:solidFill>
                  <a:schemeClr val="tx1"/>
                </a:solidFill>
              </a:rPr>
              <a:t>Client Node</a:t>
            </a:r>
            <a:endParaRPr lang="en-US" sz="2400" dirty="0">
              <a:solidFill>
                <a:schemeClr val="tx1"/>
              </a:solidFill>
            </a:endParaRPr>
          </a:p>
        </p:txBody>
      </p:sp>
      <p:sp>
        <p:nvSpPr>
          <p:cNvPr id="6" name="Rectangle 5"/>
          <p:cNvSpPr/>
          <p:nvPr/>
        </p:nvSpPr>
        <p:spPr>
          <a:xfrm>
            <a:off x="914400" y="1676400"/>
            <a:ext cx="4495800" cy="1600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smtClean="0">
                <a:solidFill>
                  <a:schemeClr val="tx1"/>
                </a:solidFill>
              </a:rPr>
              <a:t>Client JVM</a:t>
            </a:r>
            <a:endParaRPr lang="en-US" dirty="0">
              <a:solidFill>
                <a:schemeClr val="tx1"/>
              </a:solidFill>
            </a:endParaRPr>
          </a:p>
        </p:txBody>
      </p:sp>
      <p:sp>
        <p:nvSpPr>
          <p:cNvPr id="8" name="Rectangle 7"/>
          <p:cNvSpPr/>
          <p:nvPr/>
        </p:nvSpPr>
        <p:spPr>
          <a:xfrm>
            <a:off x="1143000" y="1981200"/>
            <a:ext cx="1524000" cy="609600"/>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HDFS Client</a:t>
            </a:r>
            <a:endParaRPr lang="en-US" dirty="0">
              <a:solidFill>
                <a:schemeClr val="tx1"/>
              </a:solidFill>
            </a:endParaRPr>
          </a:p>
        </p:txBody>
      </p:sp>
      <p:sp>
        <p:nvSpPr>
          <p:cNvPr id="10" name="Rectangle 9"/>
          <p:cNvSpPr/>
          <p:nvPr/>
        </p:nvSpPr>
        <p:spPr>
          <a:xfrm>
            <a:off x="3505200" y="1828800"/>
            <a:ext cx="1524000" cy="609600"/>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Distributed</a:t>
            </a:r>
          </a:p>
          <a:p>
            <a:pPr algn="ctr"/>
            <a:r>
              <a:rPr lang="en-US" dirty="0" smtClean="0">
                <a:solidFill>
                  <a:sysClr val="windowText" lastClr="000000"/>
                </a:solidFill>
              </a:rPr>
              <a:t>calculating</a:t>
            </a:r>
            <a:endParaRPr lang="en-US" dirty="0">
              <a:solidFill>
                <a:sysClr val="windowText" lastClr="000000"/>
              </a:solidFill>
            </a:endParaRPr>
          </a:p>
        </p:txBody>
      </p:sp>
      <p:sp>
        <p:nvSpPr>
          <p:cNvPr id="11" name="Rectangle 10"/>
          <p:cNvSpPr/>
          <p:nvPr/>
        </p:nvSpPr>
        <p:spPr>
          <a:xfrm>
            <a:off x="3505200" y="2514600"/>
            <a:ext cx="1524000" cy="609600"/>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FSData</a:t>
            </a:r>
            <a:endParaRPr lang="en-US" dirty="0" smtClean="0">
              <a:solidFill>
                <a:schemeClr val="tx1"/>
              </a:solidFill>
            </a:endParaRPr>
          </a:p>
          <a:p>
            <a:pPr algn="ctr"/>
            <a:r>
              <a:rPr lang="en-US" dirty="0" err="1" smtClean="0">
                <a:solidFill>
                  <a:schemeClr val="tx1"/>
                </a:solidFill>
              </a:rPr>
              <a:t>InputStream</a:t>
            </a:r>
            <a:endParaRPr lang="en-US" dirty="0">
              <a:solidFill>
                <a:schemeClr val="tx1"/>
              </a:solidFill>
            </a:endParaRPr>
          </a:p>
        </p:txBody>
      </p:sp>
      <p:sp>
        <p:nvSpPr>
          <p:cNvPr id="12" name="Rectangle 11"/>
          <p:cNvSpPr/>
          <p:nvPr/>
        </p:nvSpPr>
        <p:spPr>
          <a:xfrm>
            <a:off x="6781800" y="1600200"/>
            <a:ext cx="1981200" cy="12954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dirty="0" smtClean="0">
                <a:solidFill>
                  <a:schemeClr val="tx1"/>
                </a:solidFill>
              </a:rPr>
              <a:t>Name Node</a:t>
            </a:r>
            <a:endParaRPr lang="en-US" sz="2400" dirty="0">
              <a:solidFill>
                <a:schemeClr val="tx1"/>
              </a:solidFill>
            </a:endParaRPr>
          </a:p>
        </p:txBody>
      </p:sp>
      <p:sp>
        <p:nvSpPr>
          <p:cNvPr id="13" name="Rectangle 12"/>
          <p:cNvSpPr/>
          <p:nvPr/>
        </p:nvSpPr>
        <p:spPr>
          <a:xfrm>
            <a:off x="7010400" y="1828800"/>
            <a:ext cx="1524000" cy="609600"/>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Name Node</a:t>
            </a:r>
            <a:endParaRPr lang="en-US" dirty="0">
              <a:solidFill>
                <a:sysClr val="windowText" lastClr="000000"/>
              </a:solidFill>
            </a:endParaRPr>
          </a:p>
        </p:txBody>
      </p:sp>
      <p:sp>
        <p:nvSpPr>
          <p:cNvPr id="14" name="Rectangle 13"/>
          <p:cNvSpPr/>
          <p:nvPr/>
        </p:nvSpPr>
        <p:spPr>
          <a:xfrm>
            <a:off x="1905000" y="4724400"/>
            <a:ext cx="1981200" cy="12954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dirty="0" smtClean="0">
                <a:solidFill>
                  <a:schemeClr val="tx1"/>
                </a:solidFill>
              </a:rPr>
              <a:t>Data Node</a:t>
            </a:r>
            <a:endParaRPr lang="en-US" sz="2400" dirty="0">
              <a:solidFill>
                <a:schemeClr val="tx1"/>
              </a:solidFill>
            </a:endParaRPr>
          </a:p>
        </p:txBody>
      </p:sp>
      <p:sp>
        <p:nvSpPr>
          <p:cNvPr id="15" name="Rectangle 14"/>
          <p:cNvSpPr/>
          <p:nvPr/>
        </p:nvSpPr>
        <p:spPr>
          <a:xfrm>
            <a:off x="2133600" y="4953000"/>
            <a:ext cx="1524000" cy="609600"/>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Data Node</a:t>
            </a:r>
            <a:endParaRPr lang="en-US" dirty="0">
              <a:solidFill>
                <a:sysClr val="windowText" lastClr="000000"/>
              </a:solidFill>
            </a:endParaRPr>
          </a:p>
        </p:txBody>
      </p:sp>
      <p:sp>
        <p:nvSpPr>
          <p:cNvPr id="16" name="Rectangle 15"/>
          <p:cNvSpPr/>
          <p:nvPr/>
        </p:nvSpPr>
        <p:spPr>
          <a:xfrm>
            <a:off x="4191000" y="4724400"/>
            <a:ext cx="1981200" cy="12954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dirty="0" smtClean="0">
                <a:solidFill>
                  <a:schemeClr val="tx1"/>
                </a:solidFill>
              </a:rPr>
              <a:t>Data Node</a:t>
            </a:r>
            <a:endParaRPr lang="en-US" sz="2400" dirty="0">
              <a:solidFill>
                <a:schemeClr val="tx1"/>
              </a:solidFill>
            </a:endParaRPr>
          </a:p>
        </p:txBody>
      </p:sp>
      <p:sp>
        <p:nvSpPr>
          <p:cNvPr id="17" name="Rectangle 16"/>
          <p:cNvSpPr/>
          <p:nvPr/>
        </p:nvSpPr>
        <p:spPr>
          <a:xfrm>
            <a:off x="4419600" y="4953000"/>
            <a:ext cx="1524000" cy="609600"/>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Data Node</a:t>
            </a:r>
            <a:endParaRPr lang="en-US" dirty="0">
              <a:solidFill>
                <a:sysClr val="windowText" lastClr="000000"/>
              </a:solidFill>
            </a:endParaRPr>
          </a:p>
        </p:txBody>
      </p:sp>
      <p:sp>
        <p:nvSpPr>
          <p:cNvPr id="18" name="Rectangle 17"/>
          <p:cNvSpPr/>
          <p:nvPr/>
        </p:nvSpPr>
        <p:spPr>
          <a:xfrm>
            <a:off x="6629400" y="4724400"/>
            <a:ext cx="1981200" cy="12954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400" dirty="0" smtClean="0">
                <a:solidFill>
                  <a:schemeClr val="tx1"/>
                </a:solidFill>
              </a:rPr>
              <a:t>Data Node</a:t>
            </a:r>
            <a:endParaRPr lang="en-US" sz="2400" dirty="0">
              <a:solidFill>
                <a:schemeClr val="tx1"/>
              </a:solidFill>
            </a:endParaRPr>
          </a:p>
        </p:txBody>
      </p:sp>
      <p:sp>
        <p:nvSpPr>
          <p:cNvPr id="19" name="Rectangle 18"/>
          <p:cNvSpPr/>
          <p:nvPr/>
        </p:nvSpPr>
        <p:spPr>
          <a:xfrm>
            <a:off x="6858000" y="4953000"/>
            <a:ext cx="1524000" cy="609600"/>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Data Node</a:t>
            </a:r>
            <a:endParaRPr lang="en-US" dirty="0">
              <a:solidFill>
                <a:sysClr val="windowText" lastClr="000000"/>
              </a:solidFill>
            </a:endParaRPr>
          </a:p>
        </p:txBody>
      </p:sp>
      <p:cxnSp>
        <p:nvCxnSpPr>
          <p:cNvPr id="21" name="Straight Arrow Connector 20"/>
          <p:cNvCxnSpPr>
            <a:stCxn id="10" idx="3"/>
          </p:cNvCxnSpPr>
          <p:nvPr/>
        </p:nvCxnSpPr>
        <p:spPr>
          <a:xfrm>
            <a:off x="5029200" y="2133600"/>
            <a:ext cx="1905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953000" y="2971800"/>
            <a:ext cx="25146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2"/>
            <a:endCxn id="14" idx="0"/>
          </p:cNvCxnSpPr>
          <p:nvPr/>
        </p:nvCxnSpPr>
        <p:spPr>
          <a:xfrm rot="5400000">
            <a:off x="2781300" y="3238500"/>
            <a:ext cx="16002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3"/>
          </p:cNvCxnSpPr>
          <p:nvPr/>
        </p:nvCxnSpPr>
        <p:spPr>
          <a:xfrm>
            <a:off x="2667000" y="22860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1" idx="1"/>
          </p:cNvCxnSpPr>
          <p:nvPr/>
        </p:nvCxnSpPr>
        <p:spPr>
          <a:xfrm>
            <a:off x="2667000" y="2438400"/>
            <a:ext cx="8382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590800" y="2590800"/>
            <a:ext cx="9144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514600" y="1905000"/>
            <a:ext cx="1143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 Open</a:t>
            </a:r>
            <a:endParaRPr lang="en-US" dirty="0">
              <a:solidFill>
                <a:schemeClr val="tx1"/>
              </a:solidFill>
            </a:endParaRPr>
          </a:p>
        </p:txBody>
      </p:sp>
      <p:sp>
        <p:nvSpPr>
          <p:cNvPr id="35" name="Rectangle 34"/>
          <p:cNvSpPr/>
          <p:nvPr/>
        </p:nvSpPr>
        <p:spPr>
          <a:xfrm>
            <a:off x="5410200" y="1600200"/>
            <a:ext cx="1905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 Get Data </a:t>
            </a:r>
            <a:r>
              <a:rPr lang="en-US" dirty="0" err="1" smtClean="0">
                <a:solidFill>
                  <a:schemeClr val="tx1"/>
                </a:solidFill>
              </a:rPr>
              <a:t>Loaction</a:t>
            </a:r>
            <a:endParaRPr lang="en-US" dirty="0">
              <a:solidFill>
                <a:schemeClr val="tx1"/>
              </a:solidFill>
            </a:endParaRPr>
          </a:p>
        </p:txBody>
      </p:sp>
      <p:sp>
        <p:nvSpPr>
          <p:cNvPr id="36" name="Rectangle 35"/>
          <p:cNvSpPr/>
          <p:nvPr/>
        </p:nvSpPr>
        <p:spPr>
          <a:xfrm>
            <a:off x="2590800" y="2362200"/>
            <a:ext cx="1143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 Read</a:t>
            </a:r>
            <a:endParaRPr lang="en-US" dirty="0">
              <a:solidFill>
                <a:schemeClr val="tx1"/>
              </a:solidFill>
            </a:endParaRPr>
          </a:p>
        </p:txBody>
      </p:sp>
      <p:sp>
        <p:nvSpPr>
          <p:cNvPr id="37" name="Rectangle 36"/>
          <p:cNvSpPr/>
          <p:nvPr/>
        </p:nvSpPr>
        <p:spPr>
          <a:xfrm>
            <a:off x="2895600" y="3581400"/>
            <a:ext cx="1143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 Read</a:t>
            </a:r>
            <a:endParaRPr lang="en-US" dirty="0">
              <a:solidFill>
                <a:schemeClr val="tx1"/>
              </a:solidFill>
            </a:endParaRPr>
          </a:p>
        </p:txBody>
      </p:sp>
      <p:sp>
        <p:nvSpPr>
          <p:cNvPr id="38" name="Rectangle 37"/>
          <p:cNvSpPr/>
          <p:nvPr/>
        </p:nvSpPr>
        <p:spPr>
          <a:xfrm>
            <a:off x="5638800" y="3581400"/>
            <a:ext cx="1143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 Read</a:t>
            </a:r>
            <a:endParaRPr lang="en-US" dirty="0">
              <a:solidFill>
                <a:schemeClr val="tx1"/>
              </a:solidFill>
            </a:endParaRPr>
          </a:p>
        </p:txBody>
      </p:sp>
      <p:sp>
        <p:nvSpPr>
          <p:cNvPr id="39" name="Rectangle 38"/>
          <p:cNvSpPr/>
          <p:nvPr/>
        </p:nvSpPr>
        <p:spPr>
          <a:xfrm>
            <a:off x="2362200" y="2743200"/>
            <a:ext cx="11430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6</a:t>
            </a:r>
            <a:r>
              <a:rPr lang="en-US" dirty="0" smtClean="0">
                <a:solidFill>
                  <a:schemeClr val="tx1"/>
                </a:solidFill>
              </a:rPr>
              <a:t>: Close</a:t>
            </a:r>
            <a:endParaRPr lang="en-US" dirty="0">
              <a:solidFill>
                <a:schemeClr val="tx1"/>
              </a:solidFill>
            </a:endParaRPr>
          </a:p>
        </p:txBody>
      </p:sp>
    </p:spTree>
    <p:extLst>
      <p:ext uri="{BB962C8B-B14F-4D97-AF65-F5344CB8AC3E}">
        <p14:creationId xmlns:p14="http://schemas.microsoft.com/office/powerpoint/2010/main" xmlns="" val="907366330"/>
      </p:ext>
    </p:extLst>
  </p:cSld>
  <p:clrMapOvr>
    <a:masterClrMapping/>
  </p:clrMapOvr>
  <p:transition spd="slow">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8" y="301752"/>
            <a:ext cx="8077200" cy="1143000"/>
          </a:xfrm>
        </p:spPr>
        <p:txBody>
          <a:bodyPr/>
          <a:lstStyle/>
          <a:p>
            <a:r>
              <a:rPr lang="en-US" altLang="zh-CN" dirty="0" smtClean="0"/>
              <a:t>Cascading</a:t>
            </a:r>
            <a:r>
              <a:rPr lang="zh-CN" dirty="0" smtClean="0"/>
              <a:t> </a:t>
            </a:r>
            <a:endParaRPr lang="zh-CN" dirty="0"/>
          </a:p>
        </p:txBody>
      </p:sp>
      <p:sp>
        <p:nvSpPr>
          <p:cNvPr id="5" name="Title 1"/>
          <p:cNvSpPr txBox="1">
            <a:spLocks/>
          </p:cNvSpPr>
          <p:nvPr/>
        </p:nvSpPr>
        <p:spPr>
          <a:xfrm>
            <a:off x="977606" y="1412776"/>
            <a:ext cx="8077200" cy="5328592"/>
          </a:xfrm>
          <a:prstGeom prst="rect">
            <a:avLst/>
          </a:prstGeom>
        </p:spPr>
        <p:txBody>
          <a:bodyPr vert="horz" lIns="91440" tIns="45720" rIns="91440" bIns="45720" rtlCol="0" anchor="t">
            <a:normAutofit lnSpcReduction="10000"/>
          </a:bodyPr>
          <a:lstStyle>
            <a:lvl1pPr algn="l" defTabSz="914400" rtl="0" eaLnBrk="1" latinLnBrk="0" hangingPunct="1">
              <a:spcBef>
                <a:spcPct val="0"/>
              </a:spcBef>
              <a:buNone/>
              <a:defRPr kumimoji="0" lang="zh-CN" sz="4400" kern="1200">
                <a:solidFill>
                  <a:schemeClr val="tx1"/>
                </a:solidFill>
                <a:latin typeface="+mj-lt"/>
                <a:ea typeface="+mj-ea"/>
                <a:cs typeface="+mj-cs"/>
              </a:defRPr>
            </a:lvl1pPr>
          </a:lstStyle>
          <a:p>
            <a:r>
              <a:rPr lang="en-US" altLang="zh-CN" sz="3200" dirty="0"/>
              <a:t>Cascading is an application framework for Java developers to simply develop robust Data Analytics and Data Management applications on Apache </a:t>
            </a:r>
            <a:r>
              <a:rPr lang="en-US" altLang="zh-CN" sz="3200" dirty="0" err="1"/>
              <a:t>Hadoop</a:t>
            </a:r>
            <a:r>
              <a:rPr lang="en-US" altLang="zh-CN" sz="3200" dirty="0"/>
              <a:t>.</a:t>
            </a:r>
            <a:r>
              <a:rPr lang="en-US" sz="3200" dirty="0"/>
              <a:t> </a:t>
            </a:r>
            <a:endParaRPr lang="en-US" sz="3200" dirty="0" smtClean="0"/>
          </a:p>
          <a:p>
            <a:pPr marL="457200" indent="-457200">
              <a:buFont typeface="Arial" pitchFamily="34" charset="0"/>
              <a:buChar char="•"/>
            </a:pPr>
            <a:r>
              <a:rPr lang="en-US" altLang="zh-CN" sz="3200" b="1" dirty="0"/>
              <a:t>Lingual</a:t>
            </a:r>
            <a:r>
              <a:rPr lang="en-US" altLang="zh-CN" sz="3200" dirty="0"/>
              <a:t> is ANSI SQL for Cascading on Apache </a:t>
            </a:r>
            <a:r>
              <a:rPr lang="en-US" altLang="zh-CN" sz="3200" dirty="0" err="1"/>
              <a:t>Hadoop</a:t>
            </a:r>
            <a:r>
              <a:rPr lang="en-US" altLang="zh-CN" sz="3200" dirty="0"/>
              <a:t> through an API, JDBC Driver, and command </a:t>
            </a:r>
            <a:r>
              <a:rPr lang="en-US" altLang="zh-CN" sz="3200" dirty="0" smtClean="0"/>
              <a:t>shell.</a:t>
            </a:r>
          </a:p>
          <a:p>
            <a:pPr marL="457200" indent="-457200">
              <a:buFont typeface="Arial" pitchFamily="34" charset="0"/>
              <a:buChar char="•"/>
            </a:pPr>
            <a:r>
              <a:rPr lang="en-US" altLang="zh-CN" sz="3200" b="1" dirty="0"/>
              <a:t>Pattern</a:t>
            </a:r>
            <a:r>
              <a:rPr lang="en-US" altLang="zh-CN" sz="3200" dirty="0"/>
              <a:t> is Machine Learning for Cascading on Apache </a:t>
            </a:r>
            <a:r>
              <a:rPr lang="en-US" altLang="zh-CN" sz="3200" dirty="0" err="1"/>
              <a:t>Hadoop</a:t>
            </a:r>
            <a:r>
              <a:rPr lang="en-US" altLang="zh-CN" sz="3200" dirty="0"/>
              <a:t> through an API, and standards based </a:t>
            </a:r>
            <a:r>
              <a:rPr lang="en-US" altLang="zh-CN" sz="3200" dirty="0" smtClean="0"/>
              <a:t>PMML(</a:t>
            </a:r>
            <a:r>
              <a:rPr lang="en-US" altLang="zh-CN" sz="3200" dirty="0"/>
              <a:t>Predictive Model Markup Language</a:t>
            </a:r>
            <a:r>
              <a:rPr lang="en-US" altLang="zh-CN" sz="3200" dirty="0" smtClean="0"/>
              <a:t>).</a:t>
            </a:r>
            <a:endParaRPr lang="en-US" sz="3200" dirty="0"/>
          </a:p>
        </p:txBody>
      </p:sp>
    </p:spTree>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10.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11.xml><?xml version="1.0" encoding="utf-8"?>
<p:tagLst xmlns:a="http://schemas.openxmlformats.org/drawingml/2006/main" xmlns:r="http://schemas.openxmlformats.org/officeDocument/2006/relationships" xmlns:p="http://schemas.openxmlformats.org/presentationml/2006/main">
  <p:tag name="DVSECTIONID" val="c48BxRTjzwKhAarpC8SPOi"/>
</p:tagLst>
</file>

<file path=ppt/tags/tag12.xml><?xml version="1.0" encoding="utf-8"?>
<p:tagLst xmlns:a="http://schemas.openxmlformats.org/drawingml/2006/main" xmlns:r="http://schemas.openxmlformats.org/officeDocument/2006/relationships" xmlns:p="http://schemas.openxmlformats.org/presentationml/2006/main">
  <p:tag name="DVSHAPEID" val="GFUQynbDZ7CnnKAa7cx9MM"/>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QUq8QELArFIgadhH063fpq"/>
</p:tagLst>
</file>

<file path=ppt/tags/tag5.xml><?xml version="1.0" encoding="utf-8"?>
<p:tagLst xmlns:a="http://schemas.openxmlformats.org/drawingml/2006/main" xmlns:r="http://schemas.openxmlformats.org/officeDocument/2006/relationships" xmlns:p="http://schemas.openxmlformats.org/presentationml/2006/main">
  <p:tag name="DVSHAPEID" val="InkrlxYPS4jAzciXk8ToAM"/>
</p:tagLst>
</file>

<file path=ppt/tags/tag6.xml><?xml version="1.0" encoding="utf-8"?>
<p:tagLst xmlns:a="http://schemas.openxmlformats.org/drawingml/2006/main" xmlns:r="http://schemas.openxmlformats.org/officeDocument/2006/relationships" xmlns:p="http://schemas.openxmlformats.org/presentationml/2006/main">
  <p:tag name="DVSHAPEID" val="retnMj4SFfqbVIhVK0Rf83"/>
</p:tagLst>
</file>

<file path=ppt/tags/tag7.xml><?xml version="1.0" encoding="utf-8"?>
<p:tagLst xmlns:a="http://schemas.openxmlformats.org/drawingml/2006/main" xmlns:r="http://schemas.openxmlformats.org/officeDocument/2006/relationships" xmlns:p="http://schemas.openxmlformats.org/presentationml/2006/main">
  <p:tag name="DVSECTIONID" val="gLLkbNYfJYmMS8cGCr6Zqx"/>
</p:tagLst>
</file>

<file path=ppt/tags/tag8.xml><?xml version="1.0" encoding="utf-8"?>
<p:tagLst xmlns:a="http://schemas.openxmlformats.org/drawingml/2006/main" xmlns:r="http://schemas.openxmlformats.org/officeDocument/2006/relationships" xmlns:p="http://schemas.openxmlformats.org/presentationml/2006/main">
  <p:tag name="DVSHAPEID" val="zvrdC8eV6YWWfpMhsRT8jq"/>
</p:tagLst>
</file>

<file path=ppt/tags/tag9.xml><?xml version="1.0" encoding="utf-8"?>
<p:tagLst xmlns:a="http://schemas.openxmlformats.org/drawingml/2006/main" xmlns:r="http://schemas.openxmlformats.org/officeDocument/2006/relationships" xmlns:p="http://schemas.openxmlformats.org/presentationml/2006/main">
  <p:tag name="DVSHAPEID" val="Q5rpkfSAY2XQl9CRvNvPMK"/>
</p:tagLst>
</file>

<file path=ppt/theme/theme1.xml><?xml version="1.0" encoding="utf-8"?>
<a:theme xmlns:a="http://schemas.openxmlformats.org/drawingml/2006/main" name="培训">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Template>
  <TotalTime>0</TotalTime>
  <Words>893</Words>
  <Application>Microsoft Office PowerPoint</Application>
  <PresentationFormat>On-screen Show (4:3)</PresentationFormat>
  <Paragraphs>155</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培训</vt:lpstr>
      <vt:lpstr>DATA  ANALYSIS PLATFORM</vt:lpstr>
      <vt:lpstr>Agenda</vt:lpstr>
      <vt:lpstr>Slide 3</vt:lpstr>
      <vt:lpstr>Slide 4</vt:lpstr>
      <vt:lpstr>Slide 5</vt:lpstr>
      <vt:lpstr>Slide 6</vt:lpstr>
      <vt:lpstr>Slide 7</vt:lpstr>
      <vt:lpstr>Slide 8</vt:lpstr>
      <vt:lpstr>Cascading </vt:lpstr>
      <vt:lpstr>Pig Overview </vt:lpstr>
      <vt:lpstr>Pip Command</vt:lpstr>
      <vt:lpstr>SYSTEM ARCHITECTURE</vt:lpstr>
      <vt:lpstr>Slide 13</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2013-09-03T15:11:36Z</dcterms:created>
  <dcterms:modified xsi:type="dcterms:W3CDTF">2013-09-04T01:46:06Z</dcterms:modified>
</cp:coreProperties>
</file>