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6" r:id="rId4"/>
    <p:sldId id="280" r:id="rId5"/>
    <p:sldId id="274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8" autoAdjust="0"/>
    <p:restoredTop sz="94660" autoAdjust="0"/>
  </p:normalViewPr>
  <p:slideViewPr>
    <p:cSldViewPr>
      <p:cViewPr varScale="1">
        <p:scale>
          <a:sx n="59" d="100"/>
          <a:sy n="59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oudera.com" TargetMode="External"/><Relationship Id="rId3" Type="http://schemas.openxmlformats.org/officeDocument/2006/relationships/hyperlink" Target="http://www.cacasding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925" y="2819400"/>
            <a:ext cx="9144000" cy="1447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Mission Analytics Platform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6000"/>
            <a:ext cx="9144000" cy="85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i="1" dirty="0" err="1" smtClean="0">
                <a:latin typeface="Times New Roman" pitchFamily="18" charset="0"/>
                <a:cs typeface="Times New Roman" pitchFamily="18" charset="0"/>
              </a:rPr>
              <a:t>MissionSky</a:t>
            </a:r>
            <a:r>
              <a:rPr lang="en-US" sz="3700" i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700" i="1" dirty="0" err="1" smtClean="0">
                <a:latin typeface="Times New Roman" pitchFamily="18" charset="0"/>
                <a:cs typeface="Times New Roman" pitchFamily="18" charset="0"/>
              </a:rPr>
              <a:t>MissionPublic</a:t>
            </a:r>
            <a:r>
              <a:rPr lang="en-US" sz="3700" i="1" dirty="0" smtClean="0">
                <a:latin typeface="Times New Roman" pitchFamily="18" charset="0"/>
                <a:cs typeface="Times New Roman" pitchFamily="18" charset="0"/>
              </a:rPr>
              <a:t> Join Development </a:t>
            </a:r>
            <a:endParaRPr lang="en-US" sz="37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38200" y="609600"/>
            <a:ext cx="701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imes New Roman"/>
                <a:cs typeface="Times New Roman"/>
              </a:rPr>
              <a:t>Analytics </a:t>
            </a:r>
            <a:r>
              <a:rPr lang="en-US" sz="6000" b="1" dirty="0" smtClean="0">
                <a:latin typeface="Times New Roman"/>
                <a:cs typeface="Times New Roman"/>
              </a:rPr>
              <a:t>Platform   </a:t>
            </a:r>
            <a:endParaRPr lang="en-US" sz="6000" b="1" dirty="0">
              <a:latin typeface="Times New Roman"/>
              <a:cs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0000"/>
            <a:ext cx="3124200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57800"/>
            <a:ext cx="6019800" cy="1219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9200" y="2209800"/>
            <a:ext cx="63246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imes New Roman"/>
                <a:cs typeface="Times New Roman"/>
              </a:rPr>
              <a:t>Analytics APIs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371600" y="6400800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886200"/>
            <a:ext cx="2819400" cy="13208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219200" y="2971800"/>
            <a:ext cx="63246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latin typeface="Times New Roman"/>
                <a:cs typeface="Times New Roman"/>
              </a:rPr>
              <a:t>JDM Models/PMML</a:t>
            </a:r>
            <a:endParaRPr lang="en-US" sz="40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6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8568" y="16764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  <a:hlinkClick r:id="rId2"/>
              </a:rPr>
              <a:t>www.cloudera.com</a:t>
            </a:r>
            <a:endParaRPr lang="en-US" sz="6000" dirty="0" smtClean="0">
              <a:latin typeface="Times New Roman"/>
              <a:cs typeface="Times New Roman"/>
            </a:endParaRPr>
          </a:p>
          <a:p>
            <a:pPr algn="ctr"/>
            <a:endParaRPr lang="en-US" sz="6000" dirty="0" smtClean="0">
              <a:latin typeface="Times New Roman"/>
              <a:cs typeface="Times New Roman"/>
            </a:endParaRPr>
          </a:p>
          <a:p>
            <a:pPr algn="ctr"/>
            <a:r>
              <a:rPr lang="en-US" sz="6000" dirty="0" smtClean="0">
                <a:latin typeface="Times New Roman"/>
                <a:cs typeface="Times New Roman"/>
                <a:hlinkClick r:id="rId3"/>
              </a:rPr>
              <a:t>www.cacasding.org</a:t>
            </a:r>
            <a:endParaRPr lang="en-US" sz="6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58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1371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Security and Access Control 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667000"/>
            <a:ext cx="80010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Open Standard Integration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Role-based </a:t>
            </a:r>
          </a:p>
          <a:p>
            <a:pPr marL="0" indent="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0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9144000" cy="1066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Application Flow  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667000"/>
            <a:ext cx="80010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Restful Web Service Driven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Wizard Templates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3789</TotalTime>
  <Words>38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Mission Analytics Platform </vt:lpstr>
      <vt:lpstr>PowerPoint Presentation</vt:lpstr>
      <vt:lpstr>PowerPoint Presentation</vt:lpstr>
      <vt:lpstr>PowerPoint Presentation</vt:lpstr>
      <vt:lpstr> </vt:lpstr>
      <vt:lpstr>Security and Access Control  </vt:lpstr>
      <vt:lpstr>Application Flow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for Government</dc:title>
  <dc:creator>Jie Zou -X (jiezou - SCSL at Cisco)</dc:creator>
  <cp:lastModifiedBy>Hai Shen</cp:lastModifiedBy>
  <cp:revision>109</cp:revision>
  <dcterms:created xsi:type="dcterms:W3CDTF">2006-08-16T00:00:00Z</dcterms:created>
  <dcterms:modified xsi:type="dcterms:W3CDTF">2013-09-04T01:10:24Z</dcterms:modified>
</cp:coreProperties>
</file>