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FA2-6721-4AD2-8624-6D98D9B4964A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34F96CB-9828-4710-95C5-180B4B15D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03465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FA2-6721-4AD2-8624-6D98D9B4964A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4F96CB-9828-4710-95C5-180B4B15D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4357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FA2-6721-4AD2-8624-6D98D9B4964A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4F96CB-9828-4710-95C5-180B4B15DFA7}" type="slidenum">
              <a:rPr lang="es-AR" smtClean="0"/>
              <a:t>‹Nº›</a:t>
            </a:fld>
            <a:endParaRPr lang="es-A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00683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FA2-6721-4AD2-8624-6D98D9B4964A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4F96CB-9828-4710-95C5-180B4B15D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9676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FA2-6721-4AD2-8624-6D98D9B4964A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4F96CB-9828-4710-95C5-180B4B15DFA7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75163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FA2-6721-4AD2-8624-6D98D9B4964A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4F96CB-9828-4710-95C5-180B4B15D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743307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FA2-6721-4AD2-8624-6D98D9B4964A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96CB-9828-4710-95C5-180B4B15D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4274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FA2-6721-4AD2-8624-6D98D9B4964A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96CB-9828-4710-95C5-180B4B15D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3627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FA2-6721-4AD2-8624-6D98D9B4964A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96CB-9828-4710-95C5-180B4B15D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9551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FA2-6721-4AD2-8624-6D98D9B4964A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34F96CB-9828-4710-95C5-180B4B15D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80627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FA2-6721-4AD2-8624-6D98D9B4964A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4F96CB-9828-4710-95C5-180B4B15D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6768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FA2-6721-4AD2-8624-6D98D9B4964A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34F96CB-9828-4710-95C5-180B4B15D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21235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FA2-6721-4AD2-8624-6D98D9B4964A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96CB-9828-4710-95C5-180B4B15D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4469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FA2-6721-4AD2-8624-6D98D9B4964A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96CB-9828-4710-95C5-180B4B15D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24564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FA2-6721-4AD2-8624-6D98D9B4964A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4F96CB-9828-4710-95C5-180B4B15D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38048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01FA2-6721-4AD2-8624-6D98D9B4964A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34F96CB-9828-4710-95C5-180B4B15D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12650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801FA2-6721-4AD2-8624-6D98D9B4964A}" type="datetimeFigureOut">
              <a:rPr lang="es-AR" smtClean="0"/>
              <a:t>8/6/2025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34F96CB-9828-4710-95C5-180B4B15DFA7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0060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27F5A-9944-F72B-A685-01725A398A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23570" y="1270950"/>
            <a:ext cx="6544859" cy="1698522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/>
              <a:t>Trabajo Integrador: </a:t>
            </a:r>
            <a:br>
              <a:rPr lang="es-AR" dirty="0"/>
            </a:br>
            <a:r>
              <a:rPr lang="es-AR" dirty="0"/>
              <a:t>Programación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33EB26D-0AE7-4C50-415B-88ED81C2D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52933" y="4886633"/>
            <a:ext cx="4064410" cy="1823884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Materia: Programación</a:t>
            </a:r>
          </a:p>
          <a:p>
            <a:r>
              <a:rPr lang="es-MX" dirty="0"/>
              <a:t>Profesor/a: Ariel </a:t>
            </a:r>
            <a:r>
              <a:rPr lang="es-MX" dirty="0" err="1"/>
              <a:t>Enferrel</a:t>
            </a:r>
            <a:endParaRPr lang="es-MX" dirty="0"/>
          </a:p>
          <a:p>
            <a:r>
              <a:rPr lang="es-MX" dirty="0"/>
              <a:t>Alumnos/as: </a:t>
            </a:r>
            <a:r>
              <a:rPr lang="es-MX" dirty="0" err="1"/>
              <a:t>Chiappone</a:t>
            </a:r>
            <a:r>
              <a:rPr lang="es-MX" dirty="0"/>
              <a:t> Michael</a:t>
            </a:r>
          </a:p>
          <a:p>
            <a:r>
              <a:rPr lang="es-MX" dirty="0"/>
              <a:t>                       Campana Jonatan</a:t>
            </a:r>
          </a:p>
          <a:p>
            <a:r>
              <a:rPr lang="es-MX" dirty="0"/>
              <a:t>Fecha de entrega:  09/06/2025</a:t>
            </a:r>
          </a:p>
          <a:p>
            <a:endParaRPr lang="es-AR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7ACABBC8-500D-724C-AC02-EB0048001322}"/>
              </a:ext>
            </a:extLst>
          </p:cNvPr>
          <p:cNvSpPr txBox="1"/>
          <p:nvPr/>
        </p:nvSpPr>
        <p:spPr>
          <a:xfrm>
            <a:off x="2939844" y="3608439"/>
            <a:ext cx="631231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sz="6000" dirty="0">
                <a:latin typeface="Arabic Typesetting" panose="020F0502020204030204" pitchFamily="66" charset="-78"/>
                <a:cs typeface="Arabic Typesetting" panose="020F0502020204030204" pitchFamily="66" charset="-78"/>
              </a:rPr>
              <a:t>Búsqueda Binaria y Lineal</a:t>
            </a:r>
            <a:endParaRPr lang="es-AR" sz="2400" dirty="0">
              <a:latin typeface="Arabic Typesetting" panose="020F0502020204030204" pitchFamily="66" charset="-78"/>
              <a:cs typeface="Arabic Typesetting" panose="020F0502020204030204" pitchFamily="66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83974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3908C-D202-6CE8-58C0-326352A5F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6F987A-F827-9F0C-B7B3-FEA10AD90F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1232" y="681757"/>
            <a:ext cx="5789536" cy="1126283"/>
          </a:xfrm>
        </p:spPr>
        <p:txBody>
          <a:bodyPr>
            <a:normAutofit/>
          </a:bodyPr>
          <a:lstStyle/>
          <a:p>
            <a:r>
              <a:rPr lang="es-AR" dirty="0"/>
              <a:t>Búsqueda Lineal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B9ADD02-3DF3-EED5-4243-B9DA9934E68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849768" y="2463573"/>
            <a:ext cx="49521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📌 ¿Qué es?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E17FFAB-1666-0970-3272-8E3CE8D7CD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768" y="3580771"/>
            <a:ext cx="74151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altLang="es-AR" sz="2400" dirty="0">
                <a:solidFill>
                  <a:schemeClr val="tx1"/>
                </a:solidFill>
                <a:latin typeface="Arial" panose="020B0604020202020204" pitchFamily="34" charset="0"/>
              </a:rPr>
              <a:t>✅ Ventajas / ❌ Desventajas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CE6A4CA-BC9F-2077-BF84-64EA1B2B13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768" y="4504102"/>
            <a:ext cx="49521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s-AR" altLang="es-AR" sz="2400" dirty="0">
                <a:solidFill>
                  <a:schemeClr val="tx1"/>
                </a:solidFill>
                <a:latin typeface="Arial" panose="020B0604020202020204" pitchFamily="34" charset="0"/>
              </a:rPr>
              <a:t>📊 Tabla de complejidad</a:t>
            </a:r>
          </a:p>
        </p:txBody>
      </p:sp>
    </p:spTree>
    <p:extLst>
      <p:ext uri="{BB962C8B-B14F-4D97-AF65-F5344CB8AC3E}">
        <p14:creationId xmlns:p14="http://schemas.microsoft.com/office/powerpoint/2010/main" val="107578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FE8A6-10A3-5720-A331-6CD886686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6AE8E-F53D-BE3C-CEA6-8DDA357FFF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9264" y="681756"/>
            <a:ext cx="4873471" cy="1126283"/>
          </a:xfrm>
        </p:spPr>
        <p:txBody>
          <a:bodyPr/>
          <a:lstStyle/>
          <a:p>
            <a:r>
              <a:rPr lang="es-AR" dirty="0"/>
              <a:t>Introducción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5618B34-ECB4-C97C-E41B-97540D9021E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849768" y="2463573"/>
            <a:ext cx="49521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¿Qué es la búsqueda?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4133FD5-6E9B-615D-3979-C39B0CC27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768" y="3580771"/>
            <a:ext cx="74151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AR" altLang="es-AR" sz="2400" dirty="0">
                <a:solidFill>
                  <a:schemeClr val="tx1"/>
                </a:solidFill>
                <a:latin typeface="Arial" panose="020B0604020202020204" pitchFamily="34" charset="0"/>
              </a:rPr>
              <a:t>Importancia del tema en programación.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A3C2596-5697-F02F-4D6E-26341A552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768" y="4504102"/>
            <a:ext cx="49521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AR" altLang="es-AR" sz="2400" dirty="0">
                <a:solidFill>
                  <a:schemeClr val="tx1"/>
                </a:solidFill>
                <a:latin typeface="Arial" panose="020B0604020202020204" pitchFamily="34" charset="0"/>
              </a:rPr>
              <a:t>Objetivos del trabajo.</a:t>
            </a:r>
          </a:p>
        </p:txBody>
      </p:sp>
    </p:spTree>
    <p:extLst>
      <p:ext uri="{BB962C8B-B14F-4D97-AF65-F5344CB8AC3E}">
        <p14:creationId xmlns:p14="http://schemas.microsoft.com/office/powerpoint/2010/main" val="537977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2FA2F-13FA-A3F3-E6A0-FDC995C3D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08282D-B0EA-D3EE-D507-2F6067FF48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9264" y="681756"/>
            <a:ext cx="4873471" cy="1126283"/>
          </a:xfrm>
        </p:spPr>
        <p:txBody>
          <a:bodyPr/>
          <a:lstStyle/>
          <a:p>
            <a:r>
              <a:rPr lang="es-AR" dirty="0"/>
              <a:t>Introducción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E4E437-87C0-C33F-810B-51403316DA6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849768" y="2463573"/>
            <a:ext cx="49521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¿Qué es la búsqueda?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D3B92DF-2697-E9A3-1245-A9EF53314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768" y="3580771"/>
            <a:ext cx="74151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AR" altLang="es-AR" sz="2400" dirty="0">
                <a:solidFill>
                  <a:schemeClr val="tx1"/>
                </a:solidFill>
                <a:latin typeface="Arial" panose="020B0604020202020204" pitchFamily="34" charset="0"/>
              </a:rPr>
              <a:t>Importancia del tema en programación.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FB87EE3-6249-65B9-7971-45F3D6A42E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768" y="4504102"/>
            <a:ext cx="49521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AR" altLang="es-AR" sz="2400" dirty="0">
                <a:solidFill>
                  <a:schemeClr val="tx1"/>
                </a:solidFill>
                <a:latin typeface="Arial" panose="020B0604020202020204" pitchFamily="34" charset="0"/>
              </a:rPr>
              <a:t>Objetivos del trabajo.</a:t>
            </a:r>
          </a:p>
        </p:txBody>
      </p:sp>
    </p:spTree>
    <p:extLst>
      <p:ext uri="{BB962C8B-B14F-4D97-AF65-F5344CB8AC3E}">
        <p14:creationId xmlns:p14="http://schemas.microsoft.com/office/powerpoint/2010/main" val="38981484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CBCEB0-0FF6-DB57-D9B5-6AED6926C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EEEC4-272A-B700-0E36-C4536D77DF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9264" y="681756"/>
            <a:ext cx="4873471" cy="1126283"/>
          </a:xfrm>
        </p:spPr>
        <p:txBody>
          <a:bodyPr/>
          <a:lstStyle/>
          <a:p>
            <a:r>
              <a:rPr lang="es-AR" dirty="0"/>
              <a:t>Introducción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D25685F-AACC-502C-E3A6-499E31EF56F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849768" y="2463573"/>
            <a:ext cx="49521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AR" altLang="es-A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¿Qué es la búsqueda?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3CE084E-B305-2A85-17F3-92E3577EF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768" y="3580771"/>
            <a:ext cx="741510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AR" altLang="es-AR" sz="2400" dirty="0">
                <a:solidFill>
                  <a:schemeClr val="tx1"/>
                </a:solidFill>
                <a:latin typeface="Arial" panose="020B0604020202020204" pitchFamily="34" charset="0"/>
              </a:rPr>
              <a:t>Importancia del tema en programación.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216017B-5267-CD30-0717-1651CA0F0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9768" y="4504102"/>
            <a:ext cx="495212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s-AR" altLang="es-AR" sz="2400" dirty="0">
                <a:solidFill>
                  <a:schemeClr val="tx1"/>
                </a:solidFill>
                <a:latin typeface="Arial" panose="020B0604020202020204" pitchFamily="34" charset="0"/>
              </a:rPr>
              <a:t>Objetivos del trabajo.</a:t>
            </a:r>
          </a:p>
        </p:txBody>
      </p:sp>
    </p:spTree>
    <p:extLst>
      <p:ext uri="{BB962C8B-B14F-4D97-AF65-F5344CB8AC3E}">
        <p14:creationId xmlns:p14="http://schemas.microsoft.com/office/powerpoint/2010/main" val="240315026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TM02892315[[fn=Espiral]]</Template>
  <TotalTime>981</TotalTime>
  <Words>99</Words>
  <Application>Microsoft Office PowerPoint</Application>
  <PresentationFormat>Panorámica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Arabic Typesetting</vt:lpstr>
      <vt:lpstr>Arial</vt:lpstr>
      <vt:lpstr>Century Gothic</vt:lpstr>
      <vt:lpstr>Wingdings 3</vt:lpstr>
      <vt:lpstr>Espiral</vt:lpstr>
      <vt:lpstr>Trabajo Integrador:  Programación</vt:lpstr>
      <vt:lpstr>Búsqueda Lineal</vt:lpstr>
      <vt:lpstr>Introducción</vt:lpstr>
      <vt:lpstr>Introducción</vt:lpstr>
      <vt:lpstr>Introducción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Jonatan Campana</dc:creator>
  <cp:lastModifiedBy>Jonatan Campana</cp:lastModifiedBy>
  <cp:revision>1</cp:revision>
  <dcterms:created xsi:type="dcterms:W3CDTF">2025-06-09T00:02:51Z</dcterms:created>
  <dcterms:modified xsi:type="dcterms:W3CDTF">2025-06-09T16:23:53Z</dcterms:modified>
</cp:coreProperties>
</file>