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7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7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4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8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3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4815-BF86-4A37-B628-628D9F86D85E}" type="datetimeFigureOut">
              <a:rPr lang="en-US" smtClean="0"/>
              <a:t>12/15/2016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C4536-2597-4B97-A566-6DBA1E215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:\projektit\VIITE-testaus\digiroad2\viite-UI\manual\k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569242" y="3553328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9376611" y="1909011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78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Emmi Sallinen</dc:creator>
  <cp:lastModifiedBy>Juuso Korhonen</cp:lastModifiedBy>
  <cp:revision>2</cp:revision>
  <dcterms:created xsi:type="dcterms:W3CDTF">2016-10-20T13:28:12Z</dcterms:created>
  <dcterms:modified xsi:type="dcterms:W3CDTF">2016-12-15T13:48:36Z</dcterms:modified>
</cp:coreProperties>
</file>