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9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3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589-7313-4E4B-8515-13C1DBFD88ED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82721-243F-4239-B1D9-6B03447E1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32890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1347497" y="3100137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99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Emmi Sallinen</cp:lastModifiedBy>
  <cp:revision>10</cp:revision>
  <dcterms:created xsi:type="dcterms:W3CDTF">2016-10-11T09:39:32Z</dcterms:created>
  <dcterms:modified xsi:type="dcterms:W3CDTF">2017-05-08T09:03:08Z</dcterms:modified>
</cp:coreProperties>
</file>