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7042" autoAdjust="0"/>
  </p:normalViewPr>
  <p:slideViewPr>
    <p:cSldViewPr snapToGrid="0">
      <p:cViewPr varScale="1">
        <p:scale>
          <a:sx n="116" d="100"/>
          <a:sy n="116" d="100"/>
        </p:scale>
        <p:origin x="2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45629-F85C-4500-BC97-388A78867CE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5497C-AE4A-4193-ABBB-8CB68ED8FF88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0498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Kuva k2.JPG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497C-AE4A-4193-ABBB-8CB68ED8FF88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388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 dirty="0"/>
              <a:t>Kuva k22.JPG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5497C-AE4A-4193-ABBB-8CB68ED8FF88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796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6646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6220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3659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456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335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062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9504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882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6635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41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191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38912-DDAC-4A5E-9688-DFD4D4BF2921}" type="datetimeFigureOut">
              <a:rPr lang="fi-FI" smtClean="0"/>
              <a:t>14.9.2017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B5FA5-389C-4A97-AA2F-1A2424A7BF9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3818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55"/>
            <a:ext cx="12192000" cy="679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48"/>
            <a:ext cx="12192000" cy="681655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27249" y="4041219"/>
            <a:ext cx="2373682" cy="544882"/>
          </a:xfrm>
          <a:prstGeom prst="rect">
            <a:avLst/>
          </a:prstGeom>
          <a:solidFill>
            <a:srgbClr val="383836"/>
          </a:solidFill>
          <a:ln>
            <a:solidFill>
              <a:srgbClr val="383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Oval 3"/>
          <p:cNvSpPr/>
          <p:nvPr/>
        </p:nvSpPr>
        <p:spPr>
          <a:xfrm>
            <a:off x="11780089" y="3235837"/>
            <a:ext cx="320842" cy="3288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06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655"/>
            <a:ext cx="12192000" cy="679669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727249" y="4041219"/>
            <a:ext cx="2373682" cy="544882"/>
          </a:xfrm>
          <a:prstGeom prst="rect">
            <a:avLst/>
          </a:prstGeom>
          <a:solidFill>
            <a:srgbClr val="383836"/>
          </a:solidFill>
          <a:ln>
            <a:solidFill>
              <a:srgbClr val="3838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579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11</Words>
  <Application>Microsoft Office PowerPoint</Application>
  <PresentationFormat>Widescreen</PresentationFormat>
  <Paragraphs>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Riikka Lehti</dc:creator>
  <cp:lastModifiedBy>Riikka Lehti</cp:lastModifiedBy>
  <cp:revision>6</cp:revision>
  <dcterms:created xsi:type="dcterms:W3CDTF">2017-09-14T12:16:34Z</dcterms:created>
  <dcterms:modified xsi:type="dcterms:W3CDTF">2017-09-14T13:45:55Z</dcterms:modified>
</cp:coreProperties>
</file>