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8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B22B-A148-4F74-AF06-5FED847E551E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3" y="0"/>
            <a:ext cx="11269579" cy="687585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24462" y="0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20403687">
            <a:off x="2271865" y="201628"/>
            <a:ext cx="1141031" cy="202284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8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2</cp:revision>
  <dcterms:created xsi:type="dcterms:W3CDTF">2016-10-18T13:17:00Z</dcterms:created>
  <dcterms:modified xsi:type="dcterms:W3CDTF">2016-10-18T13:17:20Z</dcterms:modified>
</cp:coreProperties>
</file>