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1" r:id="rId5"/>
  </p:sldMasterIdLst>
  <p:notesMasterIdLst>
    <p:notesMasterId r:id="rId8"/>
  </p:notesMasterIdLst>
  <p:sldIdLst>
    <p:sldId id="285" r:id="rId6"/>
    <p:sldId id="29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模板设计" id="{8985ECD8-D9A3-44FC-9CD5-AE00237FFAFF}">
          <p14:sldIdLst>
            <p14:sldId id="285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2933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DDD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63" autoAdjust="0"/>
    <p:restoredTop sz="94694"/>
  </p:normalViewPr>
  <p:slideViewPr>
    <p:cSldViewPr snapToGrid="0" showGuides="1">
      <p:cViewPr varScale="1">
        <p:scale>
          <a:sx n="121" d="100"/>
          <a:sy n="121" d="100"/>
        </p:scale>
        <p:origin x="192" y="176"/>
      </p:cViewPr>
      <p:guideLst>
        <p:guide pos="3840"/>
        <p:guide pos="293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lor Swift" userId="3de5e5958e947ebe" providerId="LiveId" clId="{35D875D6-85F8-4542-9E2D-3C973871C6C0}"/>
    <pc:docChg chg="delSld modSection">
      <pc:chgData name="Tylor Swift" userId="3de5e5958e947ebe" providerId="LiveId" clId="{35D875D6-85F8-4542-9E2D-3C973871C6C0}" dt="2019-09-19T07:32:31.461" v="10" actId="2696"/>
      <pc:docMkLst>
        <pc:docMk/>
      </pc:docMkLst>
      <pc:sldChg chg="del">
        <pc:chgData name="Tylor Swift" userId="3de5e5958e947ebe" providerId="LiveId" clId="{35D875D6-85F8-4542-9E2D-3C973871C6C0}" dt="2019-09-19T07:32:31.461" v="10" actId="2696"/>
        <pc:sldMkLst>
          <pc:docMk/>
          <pc:sldMk cId="2565311985" sldId="287"/>
        </pc:sldMkLst>
      </pc:sldChg>
      <pc:sldChg chg="del">
        <pc:chgData name="Tylor Swift" userId="3de5e5958e947ebe" providerId="LiveId" clId="{35D875D6-85F8-4542-9E2D-3C973871C6C0}" dt="2019-09-19T07:32:25.267" v="0" actId="2696"/>
        <pc:sldMkLst>
          <pc:docMk/>
          <pc:sldMk cId="416488283" sldId="288"/>
        </pc:sldMkLst>
      </pc:sldChg>
      <pc:sldChg chg="del">
        <pc:chgData name="Tylor Swift" userId="3de5e5958e947ebe" providerId="LiveId" clId="{35D875D6-85F8-4542-9E2D-3C973871C6C0}" dt="2019-09-19T07:32:25.891" v="1" actId="2696"/>
        <pc:sldMkLst>
          <pc:docMk/>
          <pc:sldMk cId="1626844503" sldId="289"/>
        </pc:sldMkLst>
      </pc:sldChg>
      <pc:sldChg chg="del">
        <pc:chgData name="Tylor Swift" userId="3de5e5958e947ebe" providerId="LiveId" clId="{35D875D6-85F8-4542-9E2D-3C973871C6C0}" dt="2019-09-19T07:32:26.629" v="2" actId="2696"/>
        <pc:sldMkLst>
          <pc:docMk/>
          <pc:sldMk cId="3185937159" sldId="290"/>
        </pc:sldMkLst>
      </pc:sldChg>
      <pc:sldChg chg="del">
        <pc:chgData name="Tylor Swift" userId="3de5e5958e947ebe" providerId="LiveId" clId="{35D875D6-85F8-4542-9E2D-3C973871C6C0}" dt="2019-09-19T07:32:29.701" v="3" actId="2696"/>
        <pc:sldMkLst>
          <pc:docMk/>
          <pc:sldMk cId="4018954951" sldId="291"/>
        </pc:sldMkLst>
      </pc:sldChg>
      <pc:sldChg chg="del">
        <pc:chgData name="Tylor Swift" userId="3de5e5958e947ebe" providerId="LiveId" clId="{35D875D6-85F8-4542-9E2D-3C973871C6C0}" dt="2019-09-19T07:32:30.888" v="7" actId="2696"/>
        <pc:sldMkLst>
          <pc:docMk/>
          <pc:sldMk cId="727474882" sldId="307"/>
        </pc:sldMkLst>
      </pc:sldChg>
      <pc:sldChg chg="del">
        <pc:chgData name="Tylor Swift" userId="3de5e5958e947ebe" providerId="LiveId" clId="{35D875D6-85F8-4542-9E2D-3C973871C6C0}" dt="2019-09-19T07:32:31.296" v="9" actId="2696"/>
        <pc:sldMkLst>
          <pc:docMk/>
          <pc:sldMk cId="2802735447" sldId="310"/>
        </pc:sldMkLst>
      </pc:sldChg>
      <pc:sldChg chg="del">
        <pc:chgData name="Tylor Swift" userId="3de5e5958e947ebe" providerId="LiveId" clId="{35D875D6-85F8-4542-9E2D-3C973871C6C0}" dt="2019-09-19T07:32:31.112" v="8" actId="2696"/>
        <pc:sldMkLst>
          <pc:docMk/>
          <pc:sldMk cId="3738288391" sldId="313"/>
        </pc:sldMkLst>
      </pc:sldChg>
      <pc:sldChg chg="del">
        <pc:chgData name="Tylor Swift" userId="3de5e5958e947ebe" providerId="LiveId" clId="{35D875D6-85F8-4542-9E2D-3C973871C6C0}" dt="2019-09-19T07:32:30.166" v="4" actId="2696"/>
        <pc:sldMkLst>
          <pc:docMk/>
          <pc:sldMk cId="3334631759" sldId="318"/>
        </pc:sldMkLst>
      </pc:sldChg>
      <pc:sldChg chg="del">
        <pc:chgData name="Tylor Swift" userId="3de5e5958e947ebe" providerId="LiveId" clId="{35D875D6-85F8-4542-9E2D-3C973871C6C0}" dt="2019-09-19T07:32:30.434" v="5" actId="2696"/>
        <pc:sldMkLst>
          <pc:docMk/>
          <pc:sldMk cId="3497535683" sldId="319"/>
        </pc:sldMkLst>
      </pc:sldChg>
      <pc:sldChg chg="del">
        <pc:chgData name="Tylor Swift" userId="3de5e5958e947ebe" providerId="LiveId" clId="{35D875D6-85F8-4542-9E2D-3C973871C6C0}" dt="2019-09-19T07:32:30.643" v="6" actId="2696"/>
        <pc:sldMkLst>
          <pc:docMk/>
          <pc:sldMk cId="1405709920" sldId="320"/>
        </pc:sldMkLst>
      </pc:sldChg>
    </pc:docChg>
  </pc:docChgLst>
  <pc:docChgLst>
    <pc:chgData name="Weisheng Zhu" userId="235d122c-3b57-4c5d-826a-7dbf2d1a59d1" providerId="ADAL" clId="{328CB66F-AAD8-455E-9A48-356D516D3E51}"/>
    <pc:docChg chg="undo custSel addSld delSld modSld sldOrd modMainMaster modSection">
      <pc:chgData name="Weisheng Zhu" userId="235d122c-3b57-4c5d-826a-7dbf2d1a59d1" providerId="ADAL" clId="{328CB66F-AAD8-455E-9A48-356D516D3E51}" dt="2019-09-05T07:52:25.584" v="584" actId="20577"/>
      <pc:docMkLst>
        <pc:docMk/>
      </pc:docMkLst>
      <pc:sldMasterChg chg="delSldLayout modSldLayout">
        <pc:chgData name="Weisheng Zhu" userId="235d122c-3b57-4c5d-826a-7dbf2d1a59d1" providerId="ADAL" clId="{328CB66F-AAD8-455E-9A48-356D516D3E51}" dt="2019-09-05T07:50:19.750" v="582" actId="2696"/>
        <pc:sldMasterMkLst>
          <pc:docMk/>
          <pc:sldMasterMk cId="2104976611" sldId="2147483660"/>
        </pc:sldMasterMkLst>
      </pc:sldMasterChg>
      <pc:sldMasterChg chg="delSldLayout modSldLayout">
        <pc:chgData name="Weisheng Zhu" userId="235d122c-3b57-4c5d-826a-7dbf2d1a59d1" providerId="ADAL" clId="{328CB66F-AAD8-455E-9A48-356D516D3E51}" dt="2019-09-05T07:52:25.584" v="584" actId="20577"/>
        <pc:sldMasterMkLst>
          <pc:docMk/>
          <pc:sldMasterMk cId="1121830013" sldId="2147483671"/>
        </pc:sldMasterMkLst>
      </pc:sldMasterChg>
    </pc:docChg>
  </pc:docChgLst>
  <pc:docChgLst>
    <pc:chgData name="Tylor Swift" userId="3de5e5958e947ebe" providerId="LiveId" clId="{984FEE4C-9A9E-CB4B-AD9F-22AC03A96476}"/>
    <pc:docChg chg="undo custSel addSld delSld modSld delSection modSection">
      <pc:chgData name="Tylor Swift" userId="3de5e5958e947ebe" providerId="LiveId" clId="{984FEE4C-9A9E-CB4B-AD9F-22AC03A96476}" dt="2019-09-14T12:35:54.213" v="282" actId="27918"/>
      <pc:docMkLst>
        <pc:docMk/>
      </pc:docMkLst>
      <pc:sldChg chg="addSp delSp modSp mod">
        <pc:chgData name="Tylor Swift" userId="3de5e5958e947ebe" providerId="LiveId" clId="{984FEE4C-9A9E-CB4B-AD9F-22AC03A96476}" dt="2019-09-14T12:35:41.098" v="281" actId="27918"/>
        <pc:sldMkLst>
          <pc:docMk/>
          <pc:sldMk cId="3420196617" sldId="285"/>
        </pc:sldMkLst>
        <pc:spChg chg="mod">
          <ac:chgData name="Tylor Swift" userId="3de5e5958e947ebe" providerId="LiveId" clId="{984FEE4C-9A9E-CB4B-AD9F-22AC03A96476}" dt="2019-09-10T12:13:12.969" v="260" actId="20577"/>
          <ac:spMkLst>
            <pc:docMk/>
            <pc:sldMk cId="3420196617" sldId="285"/>
            <ac:spMk id="2" creationId="{D0350346-1DAD-4EE0-ACF8-E41E2B7EC95D}"/>
          </ac:spMkLst>
        </pc:spChg>
        <pc:spChg chg="mod">
          <ac:chgData name="Tylor Swift" userId="3de5e5958e947ebe" providerId="LiveId" clId="{984FEE4C-9A9E-CB4B-AD9F-22AC03A96476}" dt="2019-09-10T12:13:33.049" v="262"/>
          <ac:spMkLst>
            <pc:docMk/>
            <pc:sldMk cId="3420196617" sldId="285"/>
            <ac:spMk id="3" creationId="{1B929C0B-7768-4BEA-AC06-927C1DBE06A1}"/>
          </ac:spMkLst>
        </pc:spChg>
        <pc:spChg chg="del">
          <ac:chgData name="Tylor Swift" userId="3de5e5958e947ebe" providerId="LiveId" clId="{984FEE4C-9A9E-CB4B-AD9F-22AC03A96476}" dt="2019-09-10T12:13:48.334" v="264" actId="478"/>
          <ac:spMkLst>
            <pc:docMk/>
            <pc:sldMk cId="3420196617" sldId="285"/>
            <ac:spMk id="10" creationId="{4811F3F9-F5C2-4CBC-84E1-F08AE84AE37A}"/>
          </ac:spMkLst>
        </pc:spChg>
        <pc:spChg chg="del">
          <ac:chgData name="Tylor Swift" userId="3de5e5958e947ebe" providerId="LiveId" clId="{984FEE4C-9A9E-CB4B-AD9F-22AC03A96476}" dt="2019-09-10T12:13:48.334" v="264" actId="478"/>
          <ac:spMkLst>
            <pc:docMk/>
            <pc:sldMk cId="3420196617" sldId="285"/>
            <ac:spMk id="15" creationId="{67D025E8-EAA8-4CE2-AC2E-6864A6E97CC1}"/>
          </ac:spMkLst>
        </pc:spChg>
        <pc:spChg chg="del">
          <ac:chgData name="Tylor Swift" userId="3de5e5958e947ebe" providerId="LiveId" clId="{984FEE4C-9A9E-CB4B-AD9F-22AC03A96476}" dt="2019-09-10T12:13:48.334" v="264" actId="478"/>
          <ac:spMkLst>
            <pc:docMk/>
            <pc:sldMk cId="3420196617" sldId="285"/>
            <ac:spMk id="17" creationId="{6ECD02CC-88A2-48B4-A575-A122169CF983}"/>
          </ac:spMkLst>
        </pc:spChg>
        <pc:spChg chg="del">
          <ac:chgData name="Tylor Swift" userId="3de5e5958e947ebe" providerId="LiveId" clId="{984FEE4C-9A9E-CB4B-AD9F-22AC03A96476}" dt="2019-09-10T12:13:48.334" v="264" actId="478"/>
          <ac:spMkLst>
            <pc:docMk/>
            <pc:sldMk cId="3420196617" sldId="285"/>
            <ac:spMk id="18" creationId="{82A98C17-408A-4722-9C70-19D44E288EDE}"/>
          </ac:spMkLst>
        </pc:spChg>
        <pc:spChg chg="del">
          <ac:chgData name="Tylor Swift" userId="3de5e5958e947ebe" providerId="LiveId" clId="{984FEE4C-9A9E-CB4B-AD9F-22AC03A96476}" dt="2019-09-10T12:13:48.334" v="264" actId="478"/>
          <ac:spMkLst>
            <pc:docMk/>
            <pc:sldMk cId="3420196617" sldId="285"/>
            <ac:spMk id="26" creationId="{DAF09809-4577-4191-AF56-FF56AAA42D94}"/>
          </ac:spMkLst>
        </pc:spChg>
        <pc:spChg chg="del">
          <ac:chgData name="Tylor Swift" userId="3de5e5958e947ebe" providerId="LiveId" clId="{984FEE4C-9A9E-CB4B-AD9F-22AC03A96476}" dt="2019-09-10T12:13:48.334" v="264" actId="478"/>
          <ac:spMkLst>
            <pc:docMk/>
            <pc:sldMk cId="3420196617" sldId="285"/>
            <ac:spMk id="29" creationId="{E6E48762-51AB-44AE-8A84-8B9172438B53}"/>
          </ac:spMkLst>
        </pc:spChg>
        <pc:spChg chg="del">
          <ac:chgData name="Tylor Swift" userId="3de5e5958e947ebe" providerId="LiveId" clId="{984FEE4C-9A9E-CB4B-AD9F-22AC03A96476}" dt="2019-09-10T12:13:48.334" v="264" actId="478"/>
          <ac:spMkLst>
            <pc:docMk/>
            <pc:sldMk cId="3420196617" sldId="285"/>
            <ac:spMk id="31" creationId="{9A85403F-B311-4D4E-877F-1513EC137502}"/>
          </ac:spMkLst>
        </pc:spChg>
        <pc:spChg chg="del">
          <ac:chgData name="Tylor Swift" userId="3de5e5958e947ebe" providerId="LiveId" clId="{984FEE4C-9A9E-CB4B-AD9F-22AC03A96476}" dt="2019-09-10T12:13:48.334" v="264" actId="478"/>
          <ac:spMkLst>
            <pc:docMk/>
            <pc:sldMk cId="3420196617" sldId="285"/>
            <ac:spMk id="33" creationId="{8DD423F4-7EA7-4286-81B5-8EE7C686C4A4}"/>
          </ac:spMkLst>
        </pc:spChg>
        <pc:graphicFrameChg chg="add del mod">
          <ac:chgData name="Tylor Swift" userId="3de5e5958e947ebe" providerId="LiveId" clId="{984FEE4C-9A9E-CB4B-AD9F-22AC03A96476}" dt="2019-09-14T12:34:35.439" v="269"/>
          <ac:graphicFrameMkLst>
            <pc:docMk/>
            <pc:sldMk cId="3420196617" sldId="285"/>
            <ac:graphicFrameMk id="4" creationId="{F35AA0EB-3ED2-AB41-87AB-2C88B82E46E3}"/>
          </ac:graphicFrameMkLst>
        </pc:graphicFrameChg>
        <pc:graphicFrameChg chg="add">
          <ac:chgData name="Tylor Swift" userId="3de5e5958e947ebe" providerId="LiveId" clId="{984FEE4C-9A9E-CB4B-AD9F-22AC03A96476}" dt="2019-09-14T12:34:36.890" v="271"/>
          <ac:graphicFrameMkLst>
            <pc:docMk/>
            <pc:sldMk cId="3420196617" sldId="285"/>
            <ac:graphicFrameMk id="6" creationId="{00000000-0008-0000-0000-000005000000}"/>
          </ac:graphicFrameMkLst>
        </pc:graphicFrameChg>
        <pc:graphicFrameChg chg="add">
          <ac:chgData name="Tylor Swift" userId="3de5e5958e947ebe" providerId="LiveId" clId="{984FEE4C-9A9E-CB4B-AD9F-22AC03A96476}" dt="2019-09-14T12:34:40.100" v="273"/>
          <ac:graphicFrameMkLst>
            <pc:docMk/>
            <pc:sldMk cId="3420196617" sldId="285"/>
            <ac:graphicFrameMk id="7" creationId="{00000000-0008-0000-0000-000005000000}"/>
          </ac:graphicFrameMkLst>
        </pc:graphicFrameChg>
        <pc:graphicFrameChg chg="add del">
          <ac:chgData name="Tylor Swift" userId="3de5e5958e947ebe" providerId="LiveId" clId="{984FEE4C-9A9E-CB4B-AD9F-22AC03A96476}" dt="2019-09-14T12:35:31.657" v="280" actId="478"/>
          <ac:graphicFrameMkLst>
            <pc:docMk/>
            <pc:sldMk cId="3420196617" sldId="285"/>
            <ac:graphicFrameMk id="23" creationId="{917863BC-E842-D841-9C4A-9B9DE47F78AF}"/>
          </ac:graphicFrameMkLst>
        </pc:graphicFrameChg>
        <pc:cxnChg chg="del">
          <ac:chgData name="Tylor Swift" userId="3de5e5958e947ebe" providerId="LiveId" clId="{984FEE4C-9A9E-CB4B-AD9F-22AC03A96476}" dt="2019-09-10T12:13:48.334" v="264" actId="478"/>
          <ac:cxnSpMkLst>
            <pc:docMk/>
            <pc:sldMk cId="3420196617" sldId="285"/>
            <ac:cxnSpMk id="19" creationId="{BF4AFB37-F710-48B5-BDFA-30F381ADA580}"/>
          </ac:cxnSpMkLst>
        </pc:cxnChg>
        <pc:cxnChg chg="del">
          <ac:chgData name="Tylor Swift" userId="3de5e5958e947ebe" providerId="LiveId" clId="{984FEE4C-9A9E-CB4B-AD9F-22AC03A96476}" dt="2019-09-10T12:13:48.334" v="264" actId="478"/>
          <ac:cxnSpMkLst>
            <pc:docMk/>
            <pc:sldMk cId="3420196617" sldId="285"/>
            <ac:cxnSpMk id="20" creationId="{EF852573-3DE7-4049-A2B8-529B3E516441}"/>
          </ac:cxnSpMkLst>
        </pc:cxnChg>
        <pc:cxnChg chg="del">
          <ac:chgData name="Tylor Swift" userId="3de5e5958e947ebe" providerId="LiveId" clId="{984FEE4C-9A9E-CB4B-AD9F-22AC03A96476}" dt="2019-09-10T12:13:48.334" v="264" actId="478"/>
          <ac:cxnSpMkLst>
            <pc:docMk/>
            <pc:sldMk cId="3420196617" sldId="285"/>
            <ac:cxnSpMk id="21" creationId="{E94CA7A8-1990-4ABF-8E9D-C2EA7A00A26C}"/>
          </ac:cxnSpMkLst>
        </pc:cxnChg>
        <pc:cxnChg chg="del">
          <ac:chgData name="Tylor Swift" userId="3de5e5958e947ebe" providerId="LiveId" clId="{984FEE4C-9A9E-CB4B-AD9F-22AC03A96476}" dt="2019-09-10T12:13:48.334" v="264" actId="478"/>
          <ac:cxnSpMkLst>
            <pc:docMk/>
            <pc:sldMk cId="3420196617" sldId="285"/>
            <ac:cxnSpMk id="22" creationId="{10410FA4-4E47-4C31-927B-43CE4D4C40E9}"/>
          </ac:cxnSpMkLst>
        </pc:cxnChg>
        <pc:cxnChg chg="del">
          <ac:chgData name="Tylor Swift" userId="3de5e5958e947ebe" providerId="LiveId" clId="{984FEE4C-9A9E-CB4B-AD9F-22AC03A96476}" dt="2019-09-10T12:13:48.334" v="264" actId="478"/>
          <ac:cxnSpMkLst>
            <pc:docMk/>
            <pc:sldMk cId="3420196617" sldId="285"/>
            <ac:cxnSpMk id="34" creationId="{D189F618-A98C-427E-85B4-678B81530F51}"/>
          </ac:cxnSpMkLst>
        </pc:cxnChg>
        <pc:cxnChg chg="del">
          <ac:chgData name="Tylor Swift" userId="3de5e5958e947ebe" providerId="LiveId" clId="{984FEE4C-9A9E-CB4B-AD9F-22AC03A96476}" dt="2019-09-10T12:13:48.334" v="264" actId="478"/>
          <ac:cxnSpMkLst>
            <pc:docMk/>
            <pc:sldMk cId="3420196617" sldId="285"/>
            <ac:cxnSpMk id="37" creationId="{C7FC3064-10BD-4FBF-A9EB-7CD731A4691D}"/>
          </ac:cxnSpMkLst>
        </pc:cxnChg>
      </pc:sldChg>
      <pc:sldChg chg="addSp delSp modSp mod">
        <pc:chgData name="Tylor Swift" userId="3de5e5958e947ebe" providerId="LiveId" clId="{984FEE4C-9A9E-CB4B-AD9F-22AC03A96476}" dt="2019-09-14T12:35:54.213" v="282" actId="27918"/>
        <pc:sldMkLst>
          <pc:docMk/>
          <pc:sldMk cId="3214899566" sldId="299"/>
        </pc:sldMkLst>
        <pc:spChg chg="mod">
          <ac:chgData name="Tylor Swift" userId="3de5e5958e947ebe" providerId="LiveId" clId="{984FEE4C-9A9E-CB4B-AD9F-22AC03A96476}" dt="2019-09-10T12:13:42.271" v="263"/>
          <ac:spMkLst>
            <pc:docMk/>
            <pc:sldMk cId="3214899566" sldId="299"/>
            <ac:spMk id="2" creationId="{84DFF160-B9B2-4F7E-9E35-01AF5D7011BA}"/>
          </ac:spMkLst>
        </pc:spChg>
        <pc:spChg chg="mod">
          <ac:chgData name="Tylor Swift" userId="3de5e5958e947ebe" providerId="LiveId" clId="{984FEE4C-9A9E-CB4B-AD9F-22AC03A96476}" dt="2019-09-10T12:12:38.065" v="241" actId="20577"/>
          <ac:spMkLst>
            <pc:docMk/>
            <pc:sldMk cId="3214899566" sldId="299"/>
            <ac:spMk id="3" creationId="{51A2F6F3-DBE6-4DEF-86E6-1703DF336AD9}"/>
          </ac:spMkLst>
        </pc:spChg>
        <pc:spChg chg="del">
          <ac:chgData name="Tylor Swift" userId="3de5e5958e947ebe" providerId="LiveId" clId="{984FEE4C-9A9E-CB4B-AD9F-22AC03A96476}" dt="2019-09-10T12:12:48.597" v="246" actId="478"/>
          <ac:spMkLst>
            <pc:docMk/>
            <pc:sldMk cId="3214899566" sldId="299"/>
            <ac:spMk id="6" creationId="{5CC0C482-4B06-4085-ADB8-D0977639D078}"/>
          </ac:spMkLst>
        </pc:spChg>
        <pc:spChg chg="del">
          <ac:chgData name="Tylor Swift" userId="3de5e5958e947ebe" providerId="LiveId" clId="{984FEE4C-9A9E-CB4B-AD9F-22AC03A96476}" dt="2019-09-10T12:12:48.597" v="246" actId="478"/>
          <ac:spMkLst>
            <pc:docMk/>
            <pc:sldMk cId="3214899566" sldId="299"/>
            <ac:spMk id="7" creationId="{08FADF81-4E91-4C9D-9219-348C6E011B47}"/>
          </ac:spMkLst>
        </pc:spChg>
        <pc:spChg chg="del">
          <ac:chgData name="Tylor Swift" userId="3de5e5958e947ebe" providerId="LiveId" clId="{984FEE4C-9A9E-CB4B-AD9F-22AC03A96476}" dt="2019-09-10T12:12:48.597" v="246" actId="478"/>
          <ac:spMkLst>
            <pc:docMk/>
            <pc:sldMk cId="3214899566" sldId="299"/>
            <ac:spMk id="8" creationId="{B714FD13-86A1-4086-AC45-24E80573A6A6}"/>
          </ac:spMkLst>
        </pc:spChg>
        <pc:spChg chg="del">
          <ac:chgData name="Tylor Swift" userId="3de5e5958e947ebe" providerId="LiveId" clId="{984FEE4C-9A9E-CB4B-AD9F-22AC03A96476}" dt="2019-09-10T12:12:48.597" v="246" actId="478"/>
          <ac:spMkLst>
            <pc:docMk/>
            <pc:sldMk cId="3214899566" sldId="299"/>
            <ac:spMk id="9" creationId="{948D5E94-9F4A-4682-8AB4-D402561516C6}"/>
          </ac:spMkLst>
        </pc:spChg>
        <pc:spChg chg="del">
          <ac:chgData name="Tylor Swift" userId="3de5e5958e947ebe" providerId="LiveId" clId="{984FEE4C-9A9E-CB4B-AD9F-22AC03A96476}" dt="2019-09-10T12:12:48.597" v="246" actId="478"/>
          <ac:spMkLst>
            <pc:docMk/>
            <pc:sldMk cId="3214899566" sldId="299"/>
            <ac:spMk id="10" creationId="{A835623A-50D2-4B12-8698-5387F82B62AF}"/>
          </ac:spMkLst>
        </pc:spChg>
        <pc:graphicFrameChg chg="add">
          <ac:chgData name="Tylor Swift" userId="3de5e5958e947ebe" providerId="LiveId" clId="{984FEE4C-9A9E-CB4B-AD9F-22AC03A96476}" dt="2019-09-14T12:34:55.878" v="276"/>
          <ac:graphicFrameMkLst>
            <pc:docMk/>
            <pc:sldMk cId="3214899566" sldId="299"/>
            <ac:graphicFrameMk id="5" creationId="{00000000-0008-0000-0000-000004000000}"/>
          </ac:graphicFrameMkLst>
        </pc:graphicFrameChg>
        <pc:graphicFrameChg chg="add">
          <ac:chgData name="Tylor Swift" userId="3de5e5958e947ebe" providerId="LiveId" clId="{984FEE4C-9A9E-CB4B-AD9F-22AC03A96476}" dt="2019-09-14T12:35:01.996" v="278"/>
          <ac:graphicFrameMkLst>
            <pc:docMk/>
            <pc:sldMk cId="3214899566" sldId="299"/>
            <ac:graphicFrameMk id="6" creationId="{00000000-0008-0000-0000-000004000000}"/>
          </ac:graphicFrameMkLst>
        </pc:graphicFrameChg>
        <pc:graphicFrameChg chg="add del">
          <ac:chgData name="Tylor Swift" userId="3de5e5958e947ebe" providerId="LiveId" clId="{984FEE4C-9A9E-CB4B-AD9F-22AC03A96476}" dt="2019-09-14T12:35:29.873" v="279" actId="478"/>
          <ac:graphicFrameMkLst>
            <pc:docMk/>
            <pc:sldMk cId="3214899566" sldId="299"/>
            <ac:graphicFrameMk id="19" creationId="{ADFB0D79-CD6E-7B4A-8DBD-CCE01994EC4E}"/>
          </ac:graphicFrameMkLst>
        </pc:graphicFrameChg>
        <pc:picChg chg="del">
          <ac:chgData name="Tylor Swift" userId="3de5e5958e947ebe" providerId="LiveId" clId="{984FEE4C-9A9E-CB4B-AD9F-22AC03A96476}" dt="2019-09-10T12:12:48.597" v="246" actId="478"/>
          <ac:picMkLst>
            <pc:docMk/>
            <pc:sldMk cId="3214899566" sldId="299"/>
            <ac:picMk id="4" creationId="{B6337026-D546-4889-A88C-AA3245111736}"/>
          </ac:picMkLst>
        </pc:picChg>
        <pc:picChg chg="del">
          <ac:chgData name="Tylor Swift" userId="3de5e5958e947ebe" providerId="LiveId" clId="{984FEE4C-9A9E-CB4B-AD9F-22AC03A96476}" dt="2019-09-10T12:12:48.597" v="246" actId="478"/>
          <ac:picMkLst>
            <pc:docMk/>
            <pc:sldMk cId="3214899566" sldId="299"/>
            <ac:picMk id="5" creationId="{AFA38995-79F4-4632-940C-281EEC71960D}"/>
          </ac:picMkLst>
        </pc:picChg>
        <pc:picChg chg="del">
          <ac:chgData name="Tylor Swift" userId="3de5e5958e947ebe" providerId="LiveId" clId="{984FEE4C-9A9E-CB4B-AD9F-22AC03A96476}" dt="2019-09-10T12:12:48.597" v="246" actId="478"/>
          <ac:picMkLst>
            <pc:docMk/>
            <pc:sldMk cId="3214899566" sldId="299"/>
            <ac:picMk id="11" creationId="{20513703-0645-41D5-BC79-EF05277F28AF}"/>
          </ac:picMkLst>
        </pc:picChg>
        <pc:cxnChg chg="del">
          <ac:chgData name="Tylor Swift" userId="3de5e5958e947ebe" providerId="LiveId" clId="{984FEE4C-9A9E-CB4B-AD9F-22AC03A96476}" dt="2019-09-10T12:12:48.597" v="246" actId="478"/>
          <ac:cxnSpMkLst>
            <pc:docMk/>
            <pc:sldMk cId="3214899566" sldId="299"/>
            <ac:cxnSpMk id="12" creationId="{2348943D-29B5-4C52-8E78-1A9411367D7E}"/>
          </ac:cxnSpMkLst>
        </pc:cxnChg>
        <pc:cxnChg chg="del">
          <ac:chgData name="Tylor Swift" userId="3de5e5958e947ebe" providerId="LiveId" clId="{984FEE4C-9A9E-CB4B-AD9F-22AC03A96476}" dt="2019-09-10T12:12:48.597" v="246" actId="478"/>
          <ac:cxnSpMkLst>
            <pc:docMk/>
            <pc:sldMk cId="3214899566" sldId="299"/>
            <ac:cxnSpMk id="14" creationId="{038F69E4-7428-4601-8DEB-2C090386F0E7}"/>
          </ac:cxnSpMkLst>
        </pc:cxnChg>
        <pc:cxnChg chg="del">
          <ac:chgData name="Tylor Swift" userId="3de5e5958e947ebe" providerId="LiveId" clId="{984FEE4C-9A9E-CB4B-AD9F-22AC03A96476}" dt="2019-09-10T12:12:48.597" v="246" actId="478"/>
          <ac:cxnSpMkLst>
            <pc:docMk/>
            <pc:sldMk cId="3214899566" sldId="299"/>
            <ac:cxnSpMk id="15" creationId="{758AC58C-3521-426B-8891-06761F96AA59}"/>
          </ac:cxnSpMkLst>
        </pc:cxnChg>
        <pc:cxnChg chg="del">
          <ac:chgData name="Tylor Swift" userId="3de5e5958e947ebe" providerId="LiveId" clId="{984FEE4C-9A9E-CB4B-AD9F-22AC03A96476}" dt="2019-09-10T12:12:48.597" v="246" actId="478"/>
          <ac:cxnSpMkLst>
            <pc:docMk/>
            <pc:sldMk cId="3214899566" sldId="299"/>
            <ac:cxnSpMk id="17" creationId="{43CF1644-2CF4-42EB-B9E3-CA34131CB817}"/>
          </ac:cxnSpMkLst>
        </pc:cxnChg>
        <pc:cxnChg chg="del">
          <ac:chgData name="Tylor Swift" userId="3de5e5958e947ebe" providerId="LiveId" clId="{984FEE4C-9A9E-CB4B-AD9F-22AC03A96476}" dt="2019-09-10T12:12:48.597" v="246" actId="478"/>
          <ac:cxnSpMkLst>
            <pc:docMk/>
            <pc:sldMk cId="3214899566" sldId="299"/>
            <ac:cxnSpMk id="18" creationId="{332F8FD1-15C7-42DF-95F3-FCFF1C0F491C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de5e5958e947ebe/TencentTencentTencent/ppt/&#20316;&#19994;&#20998;&#26512;&#22270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de5e5958e947ebe/TencentTencentTencent/ppt/&#20316;&#19994;&#20998;&#26512;&#22270;&#3492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满分人数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E5A-8140-A914-F16834494941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E5A-8140-A914-F16834494941}"/>
              </c:ext>
            </c:extLst>
          </c:dPt>
          <c:cat>
            <c:strRef>
              <c:f>作业5!$M$8:$M$9</c:f>
              <c:strCache>
                <c:ptCount val="2"/>
                <c:pt idx="0">
                  <c:v>满分</c:v>
                </c:pt>
                <c:pt idx="1">
                  <c:v>扣分</c:v>
                </c:pt>
              </c:strCache>
            </c:strRef>
          </c:cat>
          <c:val>
            <c:numRef>
              <c:f>作业5!$N$8:$N$9</c:f>
              <c:numCache>
                <c:formatCode>General</c:formatCode>
                <c:ptCount val="2"/>
                <c:pt idx="0">
                  <c:v>1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E5A-8140-A914-F168344949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正确率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作业5!$R$2</c:f>
              <c:strCache>
                <c:ptCount val="1"/>
                <c:pt idx="0">
                  <c:v>第1题</c:v>
                </c:pt>
              </c:strCache>
            </c:strRef>
          </c:tx>
          <c:spPr>
            <a:gradFill>
              <a:gsLst>
                <a:gs pos="100000">
                  <a:schemeClr val="accent1">
                    <a:alpha val="0"/>
                  </a:schemeClr>
                </a:gs>
                <a:gs pos="50000">
                  <a:schemeClr val="accent1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Ref>
              <c:f>作业5!$V$1</c:f>
              <c:strCache>
                <c:ptCount val="1"/>
                <c:pt idx="0">
                  <c:v>正确率</c:v>
                </c:pt>
              </c:strCache>
            </c:strRef>
          </c:cat>
          <c:val>
            <c:numRef>
              <c:f>作业5!$V$2</c:f>
              <c:numCache>
                <c:formatCode>0%</c:formatCode>
                <c:ptCount val="1"/>
                <c:pt idx="0">
                  <c:v>0.63636363636363635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F6-B347-90B1-CE76A3E202A2}"/>
            </c:ext>
          </c:extLst>
        </c:ser>
        <c:ser>
          <c:idx val="1"/>
          <c:order val="1"/>
          <c:tx>
            <c:strRef>
              <c:f>作业5!$R$3</c:f>
              <c:strCache>
                <c:ptCount val="1"/>
                <c:pt idx="0">
                  <c:v>第2题</c:v>
                </c:pt>
              </c:strCache>
            </c:strRef>
          </c:tx>
          <c:spPr>
            <a:gradFill>
              <a:gsLst>
                <a:gs pos="100000">
                  <a:schemeClr val="accent2">
                    <a:alpha val="0"/>
                  </a:schemeClr>
                </a:gs>
                <a:gs pos="50000">
                  <a:schemeClr val="accent2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Ref>
              <c:f>作业5!$V$1</c:f>
              <c:strCache>
                <c:ptCount val="1"/>
                <c:pt idx="0">
                  <c:v>正确率</c:v>
                </c:pt>
              </c:strCache>
            </c:strRef>
          </c:cat>
          <c:val>
            <c:numRef>
              <c:f>作业5!$V$3</c:f>
              <c:numCache>
                <c:formatCode>0%</c:formatCode>
                <c:ptCount val="1"/>
                <c:pt idx="0">
                  <c:v>9.0909090909090912E-2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F6-B347-90B1-CE76A3E202A2}"/>
            </c:ext>
          </c:extLst>
        </c:ser>
        <c:ser>
          <c:idx val="2"/>
          <c:order val="2"/>
          <c:tx>
            <c:strRef>
              <c:f>作业5!$R$4</c:f>
              <c:strCache>
                <c:ptCount val="1"/>
                <c:pt idx="0">
                  <c:v>第3题</c:v>
                </c:pt>
              </c:strCache>
            </c:strRef>
          </c:tx>
          <c:spPr>
            <a:gradFill>
              <a:gsLst>
                <a:gs pos="100000">
                  <a:schemeClr val="accent3">
                    <a:alpha val="0"/>
                  </a:schemeClr>
                </a:gs>
                <a:gs pos="50000">
                  <a:schemeClr val="accent3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Ref>
              <c:f>作业5!$V$1</c:f>
              <c:strCache>
                <c:ptCount val="1"/>
                <c:pt idx="0">
                  <c:v>正确率</c:v>
                </c:pt>
              </c:strCache>
            </c:strRef>
          </c:cat>
          <c:val>
            <c:numRef>
              <c:f>作业5!$V$4</c:f>
              <c:numCache>
                <c:formatCode>0%</c:formatCode>
                <c:ptCount val="1"/>
                <c:pt idx="0">
                  <c:v>0.79679144385026734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EF6-B347-90B1-CE76A3E202A2}"/>
            </c:ext>
          </c:extLst>
        </c:ser>
        <c:ser>
          <c:idx val="3"/>
          <c:order val="3"/>
          <c:tx>
            <c:strRef>
              <c:f>作业5!$R$5</c:f>
              <c:strCache>
                <c:ptCount val="1"/>
                <c:pt idx="0">
                  <c:v>列2</c:v>
                </c:pt>
              </c:strCache>
            </c:strRef>
          </c:tx>
          <c:spPr>
            <a:gradFill>
              <a:gsLst>
                <a:gs pos="100000">
                  <a:schemeClr val="accent4">
                    <a:alpha val="0"/>
                  </a:schemeClr>
                </a:gs>
                <a:gs pos="50000">
                  <a:schemeClr val="accent4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Ref>
              <c:f>作业5!$V$1</c:f>
              <c:strCache>
                <c:ptCount val="1"/>
                <c:pt idx="0">
                  <c:v>正确率</c:v>
                </c:pt>
              </c:strCache>
            </c:strRef>
          </c:cat>
          <c:val>
            <c:numRef>
              <c:f>作业5!$V$5</c:f>
              <c:numCache>
                <c:formatCode>0%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EF6-B347-90B1-CE76A3E202A2}"/>
            </c:ext>
          </c:extLst>
        </c:ser>
        <c:ser>
          <c:idx val="4"/>
          <c:order val="4"/>
          <c:tx>
            <c:strRef>
              <c:f>作业5!$R$6</c:f>
              <c:strCache>
                <c:ptCount val="1"/>
                <c:pt idx="0">
                  <c:v>列1</c:v>
                </c:pt>
              </c:strCache>
            </c:strRef>
          </c:tx>
          <c:spPr>
            <a:gradFill>
              <a:gsLst>
                <a:gs pos="100000">
                  <a:schemeClr val="accent5">
                    <a:alpha val="0"/>
                  </a:schemeClr>
                </a:gs>
                <a:gs pos="50000">
                  <a:schemeClr val="accent5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Ref>
              <c:f>作业5!$V$1</c:f>
              <c:strCache>
                <c:ptCount val="1"/>
                <c:pt idx="0">
                  <c:v>正确率</c:v>
                </c:pt>
              </c:strCache>
            </c:strRef>
          </c:cat>
          <c:val>
            <c:numRef>
              <c:f>作业5!$V$6</c:f>
              <c:numCache>
                <c:formatCode>0%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EF6-B347-90B1-CE76A3E202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1000853632"/>
        <c:axId val="1000856584"/>
        <c:axId val="0"/>
      </c:bar3DChart>
      <c:catAx>
        <c:axId val="1000853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00856584"/>
        <c:crosses val="autoZero"/>
        <c:auto val="1"/>
        <c:lblAlgn val="ctr"/>
        <c:lblOffset val="100"/>
        <c:noMultiLvlLbl val="0"/>
      </c:catAx>
      <c:valAx>
        <c:axId val="1000856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00853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alpha val="0"/>
            </a:schemeClr>
          </a:gs>
          <a:gs pos="50000">
            <a:schemeClr val="phClr"/>
          </a:gs>
        </a:gsLst>
        <a:lin ang="5400000" scaled="0"/>
      </a:gradFill>
      <a:sp3d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8B8AF-B0E6-44E4-BA59-035E030CBB19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951FB-FC33-454D-96F9-3C4F9B466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9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07964142-33B7-467E-AEFF-3AB745848130}"/>
              </a:ext>
            </a:extLst>
          </p:cNvPr>
          <p:cNvSpPr/>
          <p:nvPr userDrawn="1"/>
        </p:nvSpPr>
        <p:spPr>
          <a:xfrm>
            <a:off x="0" y="1447025"/>
            <a:ext cx="12192000" cy="35067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C8121C7-D416-47B1-A8B7-A14537155E2F}"/>
              </a:ext>
            </a:extLst>
          </p:cNvPr>
          <p:cNvSpPr/>
          <p:nvPr userDrawn="1"/>
        </p:nvSpPr>
        <p:spPr>
          <a:xfrm>
            <a:off x="1102354" y="1184558"/>
            <a:ext cx="9987292" cy="4107884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80AA47DB-97C9-4F97-A4A7-ECCCE6D820A1}"/>
              </a:ext>
            </a:extLst>
          </p:cNvPr>
          <p:cNvSpPr/>
          <p:nvPr userDrawn="1"/>
        </p:nvSpPr>
        <p:spPr>
          <a:xfrm>
            <a:off x="3013658" y="3250098"/>
            <a:ext cx="6164684" cy="29934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56">
            <a:extLst>
              <a:ext uri="{FF2B5EF4-FFF2-40B4-BE49-F238E27FC236}">
                <a16:creationId xmlns:a16="http://schemas.microsoft.com/office/drawing/2014/main" id="{178A48F4-B2F8-439F-BA0C-4EF5636D7B7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2573" y="2566443"/>
            <a:ext cx="8186857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ctr">
              <a:buNone/>
              <a:defRPr lang="zh-CN" altLang="en-US" sz="7200" b="1" spc="600" dirty="0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lang="en-US" altLang="zh-CN" dirty="0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rPr>
              <a:t>《</a:t>
            </a:r>
            <a:r>
              <a:rPr lang="zh-CN" altLang="en-US" dirty="0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rPr>
              <a:t>物理课件模板</a:t>
            </a:r>
            <a:r>
              <a:rPr lang="en-US" altLang="zh-CN" dirty="0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rPr>
              <a:t>》</a:t>
            </a:r>
            <a:endParaRPr lang="zh-CN" altLang="en-US" dirty="0">
              <a:gradFill>
                <a:gsLst>
                  <a:gs pos="0">
                    <a:schemeClr val="accent1">
                      <a:lumMod val="30000"/>
                    </a:schemeClr>
                  </a:gs>
                  <a:gs pos="100000">
                    <a:schemeClr val="accent1">
                      <a:lumMod val="30000"/>
                    </a:schemeClr>
                  </a:gs>
                </a:gsLst>
                <a:lin ang="5400000" scaled="1"/>
              </a:gradFill>
              <a:effectLst/>
            </a:endParaRPr>
          </a:p>
        </p:txBody>
      </p:sp>
      <p:sp>
        <p:nvSpPr>
          <p:cNvPr id="59" name="文本占位符 56">
            <a:extLst>
              <a:ext uri="{FF2B5EF4-FFF2-40B4-BE49-F238E27FC236}">
                <a16:creationId xmlns:a16="http://schemas.microsoft.com/office/drawing/2014/main" id="{BBCBC643-8B2C-4BB0-B717-CF17EBBD6A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02474" y="4315691"/>
            <a:ext cx="138595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 algn="ctr"/>
            <a:r>
              <a:rPr lang="en-US" altLang="zh-CN" dirty="0" err="1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rPr>
              <a:t>OfficePLUS</a:t>
            </a:r>
            <a:endParaRPr lang="zh-CN" altLang="en-US" dirty="0">
              <a:gradFill>
                <a:gsLst>
                  <a:gs pos="0">
                    <a:schemeClr val="accent1">
                      <a:lumMod val="30000"/>
                    </a:schemeClr>
                  </a:gs>
                  <a:gs pos="100000">
                    <a:schemeClr val="accent1">
                      <a:lumMod val="30000"/>
                    </a:schemeClr>
                  </a:gs>
                </a:gsLst>
                <a:lin ang="5400000" scaled="1"/>
              </a:gradFill>
              <a:effectLst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A8AC2EF-1819-4765-AD7A-55CBB9383A60}"/>
              </a:ext>
            </a:extLst>
          </p:cNvPr>
          <p:cNvCxnSpPr>
            <a:cxnSpLocks/>
            <a:endCxn id="14" idx="2"/>
          </p:cNvCxnSpPr>
          <p:nvPr userDrawn="1"/>
        </p:nvCxnSpPr>
        <p:spPr>
          <a:xfrm flipV="1">
            <a:off x="1092830" y="5303555"/>
            <a:ext cx="4926966" cy="3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6DC1375-366E-42E4-A50B-C77344F82A3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04560" y="1089958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99648B4-D036-4D74-AFCF-BD0A567E7F83}"/>
              </a:ext>
            </a:extLst>
          </p:cNvPr>
          <p:cNvCxnSpPr>
            <a:cxnSpLocks/>
          </p:cNvCxnSpPr>
          <p:nvPr userDrawn="1"/>
        </p:nvCxnSpPr>
        <p:spPr>
          <a:xfrm flipV="1">
            <a:off x="6073616" y="1128387"/>
            <a:ext cx="0" cy="1123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C849A3E-FDAD-45AF-AF5D-665492B3EB9A}"/>
              </a:ext>
            </a:extLst>
          </p:cNvPr>
          <p:cNvCxnSpPr>
            <a:cxnSpLocks/>
          </p:cNvCxnSpPr>
          <p:nvPr userDrawn="1"/>
        </p:nvCxnSpPr>
        <p:spPr>
          <a:xfrm>
            <a:off x="1102354" y="1184558"/>
            <a:ext cx="304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D9D6C6B-BC76-4599-BE6A-FD05B48170F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02354" y="1184560"/>
            <a:ext cx="0" cy="41229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0C4D77D9-92FF-4FBF-8082-0ADBF0A0DE95}"/>
              </a:ext>
            </a:extLst>
          </p:cNvPr>
          <p:cNvGrpSpPr/>
          <p:nvPr userDrawn="1"/>
        </p:nvGrpSpPr>
        <p:grpSpPr>
          <a:xfrm>
            <a:off x="6019796" y="5227351"/>
            <a:ext cx="152408" cy="152408"/>
            <a:chOff x="5975351" y="5171794"/>
            <a:chExt cx="241298" cy="241298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C777E265-B647-4B80-B590-F541742C7284}"/>
                </a:ext>
              </a:extLst>
            </p:cNvPr>
            <p:cNvSpPr/>
            <p:nvPr userDrawn="1"/>
          </p:nvSpPr>
          <p:spPr>
            <a:xfrm>
              <a:off x="5975351" y="5171794"/>
              <a:ext cx="241298" cy="2412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0082E2A-B21C-41C3-87A4-16727573C1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02873" y="5207131"/>
              <a:ext cx="170624" cy="1706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F0F984A1-F198-4867-95A1-035951ECF54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6002873" y="5207131"/>
              <a:ext cx="170624" cy="1706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7C621BEE-44AB-494C-B869-8F992E643656}"/>
              </a:ext>
            </a:extLst>
          </p:cNvPr>
          <p:cNvCxnSpPr>
            <a:cxnSpLocks/>
            <a:stCxn id="14" idx="6"/>
          </p:cNvCxnSpPr>
          <p:nvPr userDrawn="1"/>
        </p:nvCxnSpPr>
        <p:spPr>
          <a:xfrm>
            <a:off x="6172204" y="5303555"/>
            <a:ext cx="4917442" cy="3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93383C3C-0961-4736-A84B-CD448D4E9A90}"/>
              </a:ext>
            </a:extLst>
          </p:cNvPr>
          <p:cNvCxnSpPr>
            <a:cxnSpLocks/>
          </p:cNvCxnSpPr>
          <p:nvPr userDrawn="1"/>
        </p:nvCxnSpPr>
        <p:spPr>
          <a:xfrm>
            <a:off x="4396740" y="1184558"/>
            <a:ext cx="16078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873EFAE-A30B-4169-A367-DF34A03B267F}"/>
              </a:ext>
            </a:extLst>
          </p:cNvPr>
          <p:cNvCxnSpPr>
            <a:cxnSpLocks/>
          </p:cNvCxnSpPr>
          <p:nvPr userDrawn="1"/>
        </p:nvCxnSpPr>
        <p:spPr>
          <a:xfrm flipV="1">
            <a:off x="11089646" y="1184560"/>
            <a:ext cx="0" cy="41229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271B24EA-BE08-4197-B4DD-F641A3DEEB1D}"/>
              </a:ext>
            </a:extLst>
          </p:cNvPr>
          <p:cNvSpPr/>
          <p:nvPr userDrawn="1"/>
        </p:nvSpPr>
        <p:spPr>
          <a:xfrm>
            <a:off x="4127495" y="115416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A4AD4F26-C1B2-47C7-90E1-AEFE39C907B7}"/>
              </a:ext>
            </a:extLst>
          </p:cNvPr>
          <p:cNvCxnSpPr>
            <a:cxnSpLocks/>
          </p:cNvCxnSpPr>
          <p:nvPr userDrawn="1"/>
        </p:nvCxnSpPr>
        <p:spPr>
          <a:xfrm flipV="1">
            <a:off x="4146854" y="940594"/>
            <a:ext cx="163207" cy="243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61C714C3-2D5E-4112-BE55-A8E833254FD2}"/>
              </a:ext>
            </a:extLst>
          </p:cNvPr>
          <p:cNvSpPr/>
          <p:nvPr userDrawn="1"/>
        </p:nvSpPr>
        <p:spPr>
          <a:xfrm>
            <a:off x="7835905" y="1063770"/>
            <a:ext cx="241298" cy="2412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62573AF4-CD86-4425-B1A6-7B4D8A99CB34}"/>
              </a:ext>
            </a:extLst>
          </p:cNvPr>
          <p:cNvCxnSpPr>
            <a:cxnSpLocks/>
            <a:endCxn id="68" idx="2"/>
          </p:cNvCxnSpPr>
          <p:nvPr userDrawn="1"/>
        </p:nvCxnSpPr>
        <p:spPr>
          <a:xfrm flipV="1">
            <a:off x="6073616" y="1184419"/>
            <a:ext cx="1762289" cy="1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46F8412E-1469-4096-A7D6-DD77CEF96EF3}"/>
              </a:ext>
            </a:extLst>
          </p:cNvPr>
          <p:cNvCxnSpPr>
            <a:cxnSpLocks/>
          </p:cNvCxnSpPr>
          <p:nvPr userDrawn="1"/>
        </p:nvCxnSpPr>
        <p:spPr>
          <a:xfrm flipV="1">
            <a:off x="8077202" y="1176856"/>
            <a:ext cx="3021968" cy="77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3A72C983-DA03-4A76-B1CB-F1A1B11192E7}"/>
              </a:ext>
            </a:extLst>
          </p:cNvPr>
          <p:cNvCxnSpPr>
            <a:cxnSpLocks/>
          </p:cNvCxnSpPr>
          <p:nvPr userDrawn="1"/>
        </p:nvCxnSpPr>
        <p:spPr>
          <a:xfrm flipV="1">
            <a:off x="5592496" y="4995458"/>
            <a:ext cx="0" cy="312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A4590DE2-EAB2-4F2A-BA10-D1C3C02C7F77}"/>
              </a:ext>
            </a:extLst>
          </p:cNvPr>
          <p:cNvCxnSpPr>
            <a:cxnSpLocks/>
            <a:stCxn id="77" idx="2"/>
          </p:cNvCxnSpPr>
          <p:nvPr userDrawn="1"/>
        </p:nvCxnSpPr>
        <p:spPr>
          <a:xfrm flipH="1">
            <a:off x="5592496" y="5002459"/>
            <a:ext cx="3833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6EA88C37-3250-4777-9E34-0206B2BA74E7}"/>
              </a:ext>
            </a:extLst>
          </p:cNvPr>
          <p:cNvSpPr/>
          <p:nvPr userDrawn="1"/>
        </p:nvSpPr>
        <p:spPr>
          <a:xfrm>
            <a:off x="5975863" y="4881810"/>
            <a:ext cx="241298" cy="2412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V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456B8737-336D-485B-B1DF-90915C1F1650}"/>
              </a:ext>
            </a:extLst>
          </p:cNvPr>
          <p:cNvCxnSpPr>
            <a:cxnSpLocks/>
          </p:cNvCxnSpPr>
          <p:nvPr userDrawn="1"/>
        </p:nvCxnSpPr>
        <p:spPr>
          <a:xfrm flipV="1">
            <a:off x="6606610" y="4995458"/>
            <a:ext cx="0" cy="312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90BE0BDD-ECCE-42D2-9FE7-F7FFF7E843AE}"/>
              </a:ext>
            </a:extLst>
          </p:cNvPr>
          <p:cNvCxnSpPr>
            <a:cxnSpLocks/>
            <a:endCxn id="77" idx="6"/>
          </p:cNvCxnSpPr>
          <p:nvPr userDrawn="1"/>
        </p:nvCxnSpPr>
        <p:spPr>
          <a:xfrm flipH="1">
            <a:off x="6217161" y="5002459"/>
            <a:ext cx="3833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>
            <a:extLst>
              <a:ext uri="{FF2B5EF4-FFF2-40B4-BE49-F238E27FC236}">
                <a16:creationId xmlns:a16="http://schemas.microsoft.com/office/drawing/2014/main" id="{8839CF67-5C13-4E50-9C52-44FEDD24E47A}"/>
              </a:ext>
            </a:extLst>
          </p:cNvPr>
          <p:cNvSpPr/>
          <p:nvPr userDrawn="1"/>
        </p:nvSpPr>
        <p:spPr>
          <a:xfrm>
            <a:off x="5567151" y="527711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639E65FE-B934-4565-AD69-E46A56BBD90F}"/>
              </a:ext>
            </a:extLst>
          </p:cNvPr>
          <p:cNvSpPr/>
          <p:nvPr userDrawn="1"/>
        </p:nvSpPr>
        <p:spPr>
          <a:xfrm>
            <a:off x="6583750" y="527711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56">
            <a:extLst>
              <a:ext uri="{FF2B5EF4-FFF2-40B4-BE49-F238E27FC236}">
                <a16:creationId xmlns:a16="http://schemas.microsoft.com/office/drawing/2014/main" id="{6AC7A973-405E-49FE-A717-0601BC7513B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31633" y="1990751"/>
            <a:ext cx="1928733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2800" b="1" spc="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r>
              <a:rPr lang="zh-CN" altLang="en-US" dirty="0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rPr>
              <a:t>第一单元</a:t>
            </a:r>
          </a:p>
        </p:txBody>
      </p:sp>
    </p:spTree>
    <p:extLst>
      <p:ext uri="{BB962C8B-B14F-4D97-AF65-F5344CB8AC3E}">
        <p14:creationId xmlns:p14="http://schemas.microsoft.com/office/powerpoint/2010/main" val="283552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95648AE-0079-4E4A-A546-A39D0EDB0B3C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defRPr/>
            </a:pPr>
            <a:r>
              <a:rPr lang="zh-CN" altLang="en-US">
                <a:solidFill>
                  <a:prstClr val="black">
                    <a:lumMod val="75000"/>
                    <a:lumOff val="25000"/>
                  </a:prst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>
                <a:solidFill>
                  <a:prstClr val="black">
                    <a:lumMod val="75000"/>
                    <a:lumOff val="25000"/>
                  </a:prstClr>
                </a:solidFill>
                <a:latin typeface="Segoe UI Light"/>
                <a:ea typeface="微软雅黑"/>
                <a:cs typeface="Segoe UI Light"/>
              </a:rPr>
              <a:t> 3</a:t>
            </a: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ECD6005-1AC9-42DA-BCE2-C1CFAAC89E85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defRPr/>
            </a:pPr>
            <a:r>
              <a:rPr kumimoji="1" lang="en-US" altLang="zh-CN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black">
                  <a:lumMod val="75000"/>
                  <a:lumOff val="25000"/>
                </a:prst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F9A5AB-F3AD-45BC-9F1A-97D42F87592D}"/>
              </a:ext>
            </a:extLst>
          </p:cNvPr>
          <p:cNvSpPr txBox="1"/>
          <p:nvPr userDrawn="1"/>
        </p:nvSpPr>
        <p:spPr>
          <a:xfrm>
            <a:off x="431800" y="117423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3200" b="1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设计规范</a:t>
            </a:r>
            <a:endParaRPr lang="en-US" sz="3200" b="1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AAE3431-D142-4840-B55B-0F3D5BB9B9A9}"/>
              </a:ext>
            </a:extLst>
          </p:cNvPr>
          <p:cNvSpPr txBox="1"/>
          <p:nvPr userDrawn="1"/>
        </p:nvSpPr>
        <p:spPr>
          <a:xfrm>
            <a:off x="432118" y="2593304"/>
            <a:ext cx="451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正文字体：  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18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号微软雅黑  黑色淡色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25%</a:t>
            </a: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C0A5B4-38D9-491D-8F74-E460624601A6}"/>
              </a:ext>
            </a:extLst>
          </p:cNvPr>
          <p:cNvSpPr txBox="1"/>
          <p:nvPr userDrawn="1"/>
        </p:nvSpPr>
        <p:spPr>
          <a:xfrm>
            <a:off x="432118" y="3440104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小标题字体：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24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号微软雅黑  黑色淡色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25%</a:t>
            </a: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490E72-0B71-4D05-B4EF-1D0A0EF3237E}"/>
              </a:ext>
            </a:extLst>
          </p:cNvPr>
          <p:cNvSpPr txBox="1"/>
          <p:nvPr userDrawn="1"/>
        </p:nvSpPr>
        <p:spPr>
          <a:xfrm>
            <a:off x="432118" y="3016704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大标题字体：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28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号微软雅黑  黑色淡色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25%</a:t>
            </a: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F78075F-5DCE-49A7-A265-EE8518FAFF0F}"/>
              </a:ext>
            </a:extLst>
          </p:cNvPr>
          <p:cNvSpPr txBox="1"/>
          <p:nvPr userDrawn="1"/>
        </p:nvSpPr>
        <p:spPr>
          <a:xfrm>
            <a:off x="432118" y="386350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间距：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1.3</a:t>
            </a: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  <a:latin typeface="Arial"/>
              <a:ea typeface="微软雅黑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F710B0A-6541-42D2-8752-7934D825A27D}"/>
              </a:ext>
            </a:extLst>
          </p:cNvPr>
          <p:cNvCxnSpPr>
            <a:cxnSpLocks/>
          </p:cNvCxnSpPr>
          <p:nvPr userDrawn="1"/>
        </p:nvCxnSpPr>
        <p:spPr>
          <a:xfrm flipH="1">
            <a:off x="9310390" y="3615795"/>
            <a:ext cx="1929130" cy="1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dash"/>
            <a:miter lim="800000"/>
          </a:ln>
          <a:effectLst/>
        </p:spPr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E5B6663-CF83-49C4-ADA7-7F4923E1A9D3}"/>
              </a:ext>
            </a:extLst>
          </p:cNvPr>
          <p:cNvSpPr txBox="1"/>
          <p:nvPr userDrawn="1"/>
        </p:nvSpPr>
        <p:spPr>
          <a:xfrm>
            <a:off x="6800853" y="1996509"/>
            <a:ext cx="1338828" cy="416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b="1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统一</a:t>
            </a:r>
            <a:r>
              <a:rPr lang="zh-CN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规范：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12130C8-8DCD-46A8-9811-E45B5BF6AAA0}"/>
              </a:ext>
            </a:extLst>
          </p:cNvPr>
          <p:cNvSpPr txBox="1"/>
          <p:nvPr userDrawn="1"/>
        </p:nvSpPr>
        <p:spPr>
          <a:xfrm>
            <a:off x="6800853" y="2506328"/>
            <a:ext cx="3544560" cy="416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1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、序号之后的点，配色为主色。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2D0E4E3-1DD2-4BAA-8B47-F6A12C2575A2}"/>
              </a:ext>
            </a:extLst>
          </p:cNvPr>
          <p:cNvSpPr txBox="1"/>
          <p:nvPr userDrawn="1"/>
        </p:nvSpPr>
        <p:spPr>
          <a:xfrm>
            <a:off x="6804660" y="2972992"/>
            <a:ext cx="3313728" cy="416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2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、强调色红色，透明度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50%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97B07F-7E04-4B93-9630-6A7BCFA0F7D6}"/>
              </a:ext>
            </a:extLst>
          </p:cNvPr>
          <p:cNvSpPr txBox="1"/>
          <p:nvPr userDrawn="1"/>
        </p:nvSpPr>
        <p:spPr>
          <a:xfrm>
            <a:off x="6800853" y="3383883"/>
            <a:ext cx="2621230" cy="416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3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、使用虚线分割页面：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51440CC-1E8C-4174-8998-8B87E8EAF316}"/>
              </a:ext>
            </a:extLst>
          </p:cNvPr>
          <p:cNvSpPr txBox="1"/>
          <p:nvPr userDrawn="1"/>
        </p:nvSpPr>
        <p:spPr>
          <a:xfrm>
            <a:off x="432118" y="1996509"/>
            <a:ext cx="877163" cy="416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字体：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DE34D6C-2E71-4869-87F5-94BC9F77971D}"/>
              </a:ext>
            </a:extLst>
          </p:cNvPr>
          <p:cNvSpPr txBox="1"/>
          <p:nvPr userDrawn="1"/>
        </p:nvSpPr>
        <p:spPr>
          <a:xfrm>
            <a:off x="432118" y="4560339"/>
            <a:ext cx="877163" cy="416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配色：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6225B42-6F1B-4CB9-B284-66E344BBCB25}"/>
              </a:ext>
            </a:extLst>
          </p:cNvPr>
          <p:cNvCxnSpPr>
            <a:cxnSpLocks/>
          </p:cNvCxnSpPr>
          <p:nvPr userDrawn="1"/>
        </p:nvCxnSpPr>
        <p:spPr>
          <a:xfrm>
            <a:off x="9931677" y="3207868"/>
            <a:ext cx="373421" cy="0"/>
          </a:xfrm>
          <a:prstGeom prst="line">
            <a:avLst/>
          </a:prstGeom>
          <a:noFill/>
          <a:ln w="127000" cap="flat" cmpd="sng" algn="ctr">
            <a:solidFill>
              <a:srgbClr val="FF9999">
                <a:alpha val="50000"/>
              </a:srgbClr>
            </a:solidFill>
            <a:prstDash val="solid"/>
            <a:miter lim="800000"/>
          </a:ln>
          <a:effectLst/>
        </p:spPr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FA0D914A-BB67-4C08-948E-A869038889F0}"/>
              </a:ext>
            </a:extLst>
          </p:cNvPr>
          <p:cNvSpPr/>
          <p:nvPr userDrawn="1"/>
        </p:nvSpPr>
        <p:spPr>
          <a:xfrm>
            <a:off x="533420" y="5155446"/>
            <a:ext cx="1316362" cy="528320"/>
          </a:xfrm>
          <a:prstGeom prst="rect">
            <a:avLst/>
          </a:prstGeom>
          <a:solidFill>
            <a:srgbClr val="33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BB1DDC7-FAF4-4D63-978E-E564956F712B}"/>
              </a:ext>
            </a:extLst>
          </p:cNvPr>
          <p:cNvSpPr/>
          <p:nvPr userDrawn="1"/>
        </p:nvSpPr>
        <p:spPr>
          <a:xfrm>
            <a:off x="1849782" y="5155446"/>
            <a:ext cx="644518" cy="528320"/>
          </a:xfrm>
          <a:prstGeom prst="rect">
            <a:avLst/>
          </a:prstGeom>
          <a:solidFill>
            <a:srgbClr val="FF99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062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41F7C1BD-D214-4CA0-9FB3-E8AA58CF4AE1}"/>
              </a:ext>
            </a:extLst>
          </p:cNvPr>
          <p:cNvSpPr/>
          <p:nvPr userDrawn="1"/>
        </p:nvSpPr>
        <p:spPr>
          <a:xfrm>
            <a:off x="0" y="1439776"/>
            <a:ext cx="12192000" cy="3978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65C5FAF-E8A2-42B3-88AE-B239D8A52549}"/>
              </a:ext>
            </a:extLst>
          </p:cNvPr>
          <p:cNvSpPr txBox="1"/>
          <p:nvPr userDrawn="1"/>
        </p:nvSpPr>
        <p:spPr>
          <a:xfrm>
            <a:off x="5243006" y="1853711"/>
            <a:ext cx="18774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目录</a:t>
            </a:r>
          </a:p>
        </p:txBody>
      </p:sp>
      <p:sp useBgFill="1">
        <p:nvSpPr>
          <p:cNvPr id="17" name="矩形 16">
            <a:extLst>
              <a:ext uri="{FF2B5EF4-FFF2-40B4-BE49-F238E27FC236}">
                <a16:creationId xmlns:a16="http://schemas.microsoft.com/office/drawing/2014/main" id="{C9628C7F-9111-4900-B0D0-236C708F0483}"/>
              </a:ext>
            </a:extLst>
          </p:cNvPr>
          <p:cNvSpPr/>
          <p:nvPr userDrawn="1"/>
        </p:nvSpPr>
        <p:spPr>
          <a:xfrm>
            <a:off x="1276250" y="3688251"/>
            <a:ext cx="1838425" cy="729489"/>
          </a:xfrm>
          <a:prstGeom prst="rect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6DA8EE9-9DFC-4BE9-A29F-9AA64E75BD40}"/>
              </a:ext>
            </a:extLst>
          </p:cNvPr>
          <p:cNvSpPr/>
          <p:nvPr userDrawn="1"/>
        </p:nvSpPr>
        <p:spPr>
          <a:xfrm>
            <a:off x="1446581" y="3700984"/>
            <a:ext cx="1497759" cy="637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25" name="矩形 24">
            <a:extLst>
              <a:ext uri="{FF2B5EF4-FFF2-40B4-BE49-F238E27FC236}">
                <a16:creationId xmlns:a16="http://schemas.microsoft.com/office/drawing/2014/main" id="{F01F0599-0F46-4326-BEFE-6C4771EFA808}"/>
              </a:ext>
            </a:extLst>
          </p:cNvPr>
          <p:cNvSpPr/>
          <p:nvPr userDrawn="1"/>
        </p:nvSpPr>
        <p:spPr>
          <a:xfrm>
            <a:off x="3889275" y="3688251"/>
            <a:ext cx="1838425" cy="729489"/>
          </a:xfrm>
          <a:prstGeom prst="rect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3EEE67A-3F8C-4D3C-A561-08DC84ED66F1}"/>
              </a:ext>
            </a:extLst>
          </p:cNvPr>
          <p:cNvSpPr/>
          <p:nvPr userDrawn="1"/>
        </p:nvSpPr>
        <p:spPr>
          <a:xfrm>
            <a:off x="4059606" y="3700984"/>
            <a:ext cx="1497759" cy="637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29" name="矩形 28">
            <a:extLst>
              <a:ext uri="{FF2B5EF4-FFF2-40B4-BE49-F238E27FC236}">
                <a16:creationId xmlns:a16="http://schemas.microsoft.com/office/drawing/2014/main" id="{422D0575-BF36-4D4C-BC6F-79FEADE96870}"/>
              </a:ext>
            </a:extLst>
          </p:cNvPr>
          <p:cNvSpPr/>
          <p:nvPr userDrawn="1"/>
        </p:nvSpPr>
        <p:spPr>
          <a:xfrm>
            <a:off x="6502300" y="3688251"/>
            <a:ext cx="1838425" cy="729489"/>
          </a:xfrm>
          <a:prstGeom prst="rect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50F1DE-3140-4020-81EC-A49D0C31EA36}"/>
              </a:ext>
            </a:extLst>
          </p:cNvPr>
          <p:cNvSpPr/>
          <p:nvPr userDrawn="1"/>
        </p:nvSpPr>
        <p:spPr>
          <a:xfrm>
            <a:off x="6672631" y="3700984"/>
            <a:ext cx="1497759" cy="637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33" name="矩形 32">
            <a:extLst>
              <a:ext uri="{FF2B5EF4-FFF2-40B4-BE49-F238E27FC236}">
                <a16:creationId xmlns:a16="http://schemas.microsoft.com/office/drawing/2014/main" id="{7D976387-D273-4353-A3AA-8404919035A2}"/>
              </a:ext>
            </a:extLst>
          </p:cNvPr>
          <p:cNvSpPr/>
          <p:nvPr userDrawn="1"/>
        </p:nvSpPr>
        <p:spPr>
          <a:xfrm>
            <a:off x="9115325" y="3688251"/>
            <a:ext cx="1838425" cy="729489"/>
          </a:xfrm>
          <a:prstGeom prst="rect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28595E2-5D29-4291-AF67-0303E760D054}"/>
              </a:ext>
            </a:extLst>
          </p:cNvPr>
          <p:cNvSpPr/>
          <p:nvPr userDrawn="1"/>
        </p:nvSpPr>
        <p:spPr>
          <a:xfrm>
            <a:off x="9285656" y="3700984"/>
            <a:ext cx="1497759" cy="637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占位符 56">
            <a:extLst>
              <a:ext uri="{FF2B5EF4-FFF2-40B4-BE49-F238E27FC236}">
                <a16:creationId xmlns:a16="http://schemas.microsoft.com/office/drawing/2014/main" id="{EE9F991D-75DA-456C-8DB6-2BBBA17A64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5333" y="3919119"/>
            <a:ext cx="126188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ctr">
              <a:buNone/>
              <a:defRPr lang="zh-CN" altLang="en-US" sz="1800" b="1" spc="3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zh-CN" altLang="en-US" dirty="0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rPr>
              <a:t>输入标题</a:t>
            </a:r>
          </a:p>
        </p:txBody>
      </p:sp>
      <p:sp>
        <p:nvSpPr>
          <p:cNvPr id="78" name="文本占位符 56">
            <a:extLst>
              <a:ext uri="{FF2B5EF4-FFF2-40B4-BE49-F238E27FC236}">
                <a16:creationId xmlns:a16="http://schemas.microsoft.com/office/drawing/2014/main" id="{60BA87B0-3E50-42D9-AB25-63702CA757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88909" y="3919119"/>
            <a:ext cx="126188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ctr">
              <a:buNone/>
              <a:defRPr lang="zh-CN" altLang="en-US" sz="1800" b="1" spc="3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zh-CN" altLang="en-US" dirty="0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rPr>
              <a:t>输入标题</a:t>
            </a:r>
          </a:p>
        </p:txBody>
      </p:sp>
      <p:sp>
        <p:nvSpPr>
          <p:cNvPr id="79" name="文本占位符 56">
            <a:extLst>
              <a:ext uri="{FF2B5EF4-FFF2-40B4-BE49-F238E27FC236}">
                <a16:creationId xmlns:a16="http://schemas.microsoft.com/office/drawing/2014/main" id="{6B76A805-FA1D-4F44-B176-C6436E57CB4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5480" y="3919119"/>
            <a:ext cx="126188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ctr">
              <a:buNone/>
              <a:defRPr lang="zh-CN" altLang="en-US" sz="1800" b="1" spc="3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zh-CN" altLang="en-US" dirty="0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rPr>
              <a:t>输入标题</a:t>
            </a:r>
          </a:p>
        </p:txBody>
      </p:sp>
      <p:sp>
        <p:nvSpPr>
          <p:cNvPr id="80" name="文本占位符 56">
            <a:extLst>
              <a:ext uri="{FF2B5EF4-FFF2-40B4-BE49-F238E27FC236}">
                <a16:creationId xmlns:a16="http://schemas.microsoft.com/office/drawing/2014/main" id="{33120918-792A-4B3A-92C6-D642850F2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16090" y="3919119"/>
            <a:ext cx="126188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ctr">
              <a:buNone/>
              <a:defRPr lang="zh-CN" altLang="en-US" sz="1800" b="1" spc="3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zh-CN" altLang="en-US" dirty="0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rPr>
              <a:t>输入标题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E362496-126A-47D7-B601-FC33F8E156CD}"/>
              </a:ext>
            </a:extLst>
          </p:cNvPr>
          <p:cNvGrpSpPr/>
          <p:nvPr userDrawn="1"/>
        </p:nvGrpSpPr>
        <p:grpSpPr>
          <a:xfrm>
            <a:off x="2037120" y="3559513"/>
            <a:ext cx="316683" cy="257476"/>
            <a:chOff x="2037120" y="3559513"/>
            <a:chExt cx="316683" cy="257476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3A3A25CA-7D23-4286-8A50-397A70487398}"/>
                </a:ext>
              </a:extLst>
            </p:cNvPr>
            <p:cNvSpPr/>
            <p:nvPr userDrawn="1"/>
          </p:nvSpPr>
          <p:spPr>
            <a:xfrm>
              <a:off x="2037120" y="3559513"/>
              <a:ext cx="316683" cy="25747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E95F93E7-8A81-411F-A200-D2BD8B464BF2}"/>
                </a:ext>
              </a:extLst>
            </p:cNvPr>
            <p:cNvGrpSpPr/>
            <p:nvPr userDrawn="1"/>
          </p:nvGrpSpPr>
          <p:grpSpPr>
            <a:xfrm rot="1312566">
              <a:off x="2096149" y="3564774"/>
              <a:ext cx="243146" cy="246954"/>
              <a:chOff x="844463" y="5624427"/>
              <a:chExt cx="566220" cy="575088"/>
            </a:xfrm>
          </p:grpSpPr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B8F8783A-3944-4B3A-8E32-7BB82AA2890A}"/>
                  </a:ext>
                </a:extLst>
              </p:cNvPr>
              <p:cNvSpPr/>
              <p:nvPr/>
            </p:nvSpPr>
            <p:spPr>
              <a:xfrm>
                <a:off x="1053884" y="5656580"/>
                <a:ext cx="20050" cy="20050"/>
              </a:xfrm>
              <a:custGeom>
                <a:avLst/>
                <a:gdLst>
                  <a:gd name="connsiteX0" fmla="*/ 0 w 46508"/>
                  <a:gd name="connsiteY0" fmla="*/ 0 h 46508"/>
                  <a:gd name="connsiteX1" fmla="*/ 47625 w 46508"/>
                  <a:gd name="connsiteY1" fmla="*/ 0 h 46508"/>
                  <a:gd name="connsiteX2" fmla="*/ 47625 w 46508"/>
                  <a:gd name="connsiteY2" fmla="*/ 47625 h 46508"/>
                  <a:gd name="connsiteX3" fmla="*/ 0 w 46508"/>
                  <a:gd name="connsiteY3" fmla="*/ 47625 h 46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508" h="46508">
                    <a:moveTo>
                      <a:pt x="0" y="0"/>
                    </a:moveTo>
                    <a:lnTo>
                      <a:pt x="47625" y="0"/>
                    </a:lnTo>
                    <a:lnTo>
                      <a:pt x="47625" y="47625"/>
                    </a:lnTo>
                    <a:lnTo>
                      <a:pt x="0" y="47625"/>
                    </a:lnTo>
                    <a:close/>
                  </a:path>
                </a:pathLst>
              </a:custGeom>
              <a:solidFill>
                <a:srgbClr val="000000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26B6EA31-37B4-48A1-B92A-0CDA1C73A842}"/>
                  </a:ext>
                </a:extLst>
              </p:cNvPr>
              <p:cNvSpPr/>
              <p:nvPr/>
            </p:nvSpPr>
            <p:spPr>
              <a:xfrm>
                <a:off x="851033" y="5631942"/>
                <a:ext cx="475593" cy="560605"/>
              </a:xfrm>
              <a:custGeom>
                <a:avLst/>
                <a:gdLst>
                  <a:gd name="connsiteX0" fmla="*/ 1007745 w 1103188"/>
                  <a:gd name="connsiteY0" fmla="*/ 1242060 h 1300385"/>
                  <a:gd name="connsiteX1" fmla="*/ 1026795 w 1103188"/>
                  <a:gd name="connsiteY1" fmla="*/ 1030605 h 1300385"/>
                  <a:gd name="connsiteX2" fmla="*/ 1104900 w 1103188"/>
                  <a:gd name="connsiteY2" fmla="*/ 1011555 h 1300385"/>
                  <a:gd name="connsiteX3" fmla="*/ 1104900 w 1103188"/>
                  <a:gd name="connsiteY3" fmla="*/ 0 h 1300385"/>
                  <a:gd name="connsiteX4" fmla="*/ 89535 w 1103188"/>
                  <a:gd name="connsiteY4" fmla="*/ 0 h 1300385"/>
                  <a:gd name="connsiteX5" fmla="*/ 100965 w 1103188"/>
                  <a:gd name="connsiteY5" fmla="*/ 11430 h 1300385"/>
                  <a:gd name="connsiteX6" fmla="*/ 11430 w 1103188"/>
                  <a:gd name="connsiteY6" fmla="*/ 100965 h 1300385"/>
                  <a:gd name="connsiteX7" fmla="*/ 0 w 1103188"/>
                  <a:gd name="connsiteY7" fmla="*/ 89535 h 1300385"/>
                  <a:gd name="connsiteX8" fmla="*/ 0 w 1103188"/>
                  <a:gd name="connsiteY8" fmla="*/ 1211580 h 1300385"/>
                  <a:gd name="connsiteX9" fmla="*/ 9525 w 1103188"/>
                  <a:gd name="connsiteY9" fmla="*/ 1202055 h 1300385"/>
                  <a:gd name="connsiteX10" fmla="*/ 99060 w 1103188"/>
                  <a:gd name="connsiteY10" fmla="*/ 1291590 h 1300385"/>
                  <a:gd name="connsiteX11" fmla="*/ 89535 w 1103188"/>
                  <a:gd name="connsiteY11" fmla="*/ 1301115 h 1300385"/>
                  <a:gd name="connsiteX12" fmla="*/ 1104900 w 1103188"/>
                  <a:gd name="connsiteY12" fmla="*/ 1301115 h 1300385"/>
                  <a:gd name="connsiteX13" fmla="*/ 1104900 w 1103188"/>
                  <a:gd name="connsiteY13" fmla="*/ 1280160 h 1300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03188" h="1300385">
                    <a:moveTo>
                      <a:pt x="1007745" y="1242060"/>
                    </a:moveTo>
                    <a:lnTo>
                      <a:pt x="1026795" y="1030605"/>
                    </a:lnTo>
                    <a:lnTo>
                      <a:pt x="1104900" y="1011555"/>
                    </a:lnTo>
                    <a:lnTo>
                      <a:pt x="1104900" y="0"/>
                    </a:lnTo>
                    <a:lnTo>
                      <a:pt x="89535" y="0"/>
                    </a:lnTo>
                    <a:lnTo>
                      <a:pt x="100965" y="11430"/>
                    </a:lnTo>
                    <a:lnTo>
                      <a:pt x="11430" y="100965"/>
                    </a:lnTo>
                    <a:lnTo>
                      <a:pt x="0" y="89535"/>
                    </a:lnTo>
                    <a:lnTo>
                      <a:pt x="0" y="1211580"/>
                    </a:lnTo>
                    <a:lnTo>
                      <a:pt x="9525" y="1202055"/>
                    </a:lnTo>
                    <a:lnTo>
                      <a:pt x="99060" y="1291590"/>
                    </a:lnTo>
                    <a:lnTo>
                      <a:pt x="89535" y="1301115"/>
                    </a:lnTo>
                    <a:lnTo>
                      <a:pt x="1104900" y="1301115"/>
                    </a:lnTo>
                    <a:lnTo>
                      <a:pt x="1104900" y="1280160"/>
                    </a:lnTo>
                    <a:close/>
                  </a:path>
                </a:pathLst>
              </a:custGeom>
              <a:solidFill>
                <a:srgbClr val="FFFFFF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59B44149-614A-4EB0-A643-2C0B5B389D87}"/>
                  </a:ext>
                </a:extLst>
              </p:cNvPr>
              <p:cNvSpPr/>
              <p:nvPr/>
            </p:nvSpPr>
            <p:spPr>
              <a:xfrm>
                <a:off x="905236" y="5643440"/>
                <a:ext cx="368925" cy="373737"/>
              </a:xfrm>
              <a:custGeom>
                <a:avLst/>
                <a:gdLst>
                  <a:gd name="connsiteX0" fmla="*/ 0 w 855761"/>
                  <a:gd name="connsiteY0" fmla="*/ 0 h 866923"/>
                  <a:gd name="connsiteX1" fmla="*/ 857250 w 855761"/>
                  <a:gd name="connsiteY1" fmla="*/ 0 h 866923"/>
                  <a:gd name="connsiteX2" fmla="*/ 857250 w 855761"/>
                  <a:gd name="connsiteY2" fmla="*/ 868680 h 866923"/>
                  <a:gd name="connsiteX3" fmla="*/ 0 w 855761"/>
                  <a:gd name="connsiteY3" fmla="*/ 868680 h 866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5761" h="866923">
                    <a:moveTo>
                      <a:pt x="0" y="0"/>
                    </a:moveTo>
                    <a:lnTo>
                      <a:pt x="857250" y="0"/>
                    </a:lnTo>
                    <a:lnTo>
                      <a:pt x="857250" y="868680"/>
                    </a:lnTo>
                    <a:lnTo>
                      <a:pt x="0" y="86868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56B56011-1627-4F22-B409-A6A72F58AD2A}"/>
                  </a:ext>
                </a:extLst>
              </p:cNvPr>
              <p:cNvSpPr/>
              <p:nvPr/>
            </p:nvSpPr>
            <p:spPr>
              <a:xfrm>
                <a:off x="844463" y="6051605"/>
                <a:ext cx="566220" cy="147570"/>
              </a:xfrm>
              <a:custGeom>
                <a:avLst/>
                <a:gdLst>
                  <a:gd name="connsiteX0" fmla="*/ 1314450 w 1313408"/>
                  <a:gd name="connsiteY0" fmla="*/ 169545 h 342304"/>
                  <a:gd name="connsiteX1" fmla="*/ 1314450 w 1313408"/>
                  <a:gd name="connsiteY1" fmla="*/ 169545 h 342304"/>
                  <a:gd name="connsiteX2" fmla="*/ 1143000 w 1313408"/>
                  <a:gd name="connsiteY2" fmla="*/ 295275 h 342304"/>
                  <a:gd name="connsiteX3" fmla="*/ 167640 w 1313408"/>
                  <a:gd name="connsiteY3" fmla="*/ 295275 h 342304"/>
                  <a:gd name="connsiteX4" fmla="*/ 53340 w 1313408"/>
                  <a:gd name="connsiteY4" fmla="*/ 180975 h 342304"/>
                  <a:gd name="connsiteX5" fmla="*/ 53340 w 1313408"/>
                  <a:gd name="connsiteY5" fmla="*/ 161925 h 342304"/>
                  <a:gd name="connsiteX6" fmla="*/ 167640 w 1313408"/>
                  <a:gd name="connsiteY6" fmla="*/ 47625 h 342304"/>
                  <a:gd name="connsiteX7" fmla="*/ 1143000 w 1313408"/>
                  <a:gd name="connsiteY7" fmla="*/ 47625 h 342304"/>
                  <a:gd name="connsiteX8" fmla="*/ 1143000 w 1313408"/>
                  <a:gd name="connsiteY8" fmla="*/ 0 h 342304"/>
                  <a:gd name="connsiteX9" fmla="*/ 171450 w 1313408"/>
                  <a:gd name="connsiteY9" fmla="*/ 0 h 342304"/>
                  <a:gd name="connsiteX10" fmla="*/ 0 w 1313408"/>
                  <a:gd name="connsiteY10" fmla="*/ 171450 h 342304"/>
                  <a:gd name="connsiteX11" fmla="*/ 171450 w 1313408"/>
                  <a:gd name="connsiteY11" fmla="*/ 342900 h 342304"/>
                  <a:gd name="connsiteX12" fmla="*/ 1143000 w 1313408"/>
                  <a:gd name="connsiteY12" fmla="*/ 342900 h 342304"/>
                  <a:gd name="connsiteX13" fmla="*/ 1143000 w 1313408"/>
                  <a:gd name="connsiteY13" fmla="*/ 295275 h 342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13408" h="342304">
                    <a:moveTo>
                      <a:pt x="1314450" y="169545"/>
                    </a:moveTo>
                    <a:lnTo>
                      <a:pt x="1314450" y="169545"/>
                    </a:lnTo>
                    <a:close/>
                    <a:moveTo>
                      <a:pt x="1143000" y="295275"/>
                    </a:moveTo>
                    <a:lnTo>
                      <a:pt x="167640" y="295275"/>
                    </a:lnTo>
                    <a:cubicBezTo>
                      <a:pt x="104775" y="295275"/>
                      <a:pt x="53340" y="243840"/>
                      <a:pt x="53340" y="180975"/>
                    </a:cubicBezTo>
                    <a:lnTo>
                      <a:pt x="53340" y="161925"/>
                    </a:lnTo>
                    <a:cubicBezTo>
                      <a:pt x="53340" y="99060"/>
                      <a:pt x="104775" y="47625"/>
                      <a:pt x="167640" y="47625"/>
                    </a:cubicBezTo>
                    <a:lnTo>
                      <a:pt x="1143000" y="47625"/>
                    </a:lnTo>
                    <a:lnTo>
                      <a:pt x="1143000" y="0"/>
                    </a:lnTo>
                    <a:lnTo>
                      <a:pt x="171450" y="0"/>
                    </a:lnTo>
                    <a:cubicBezTo>
                      <a:pt x="76200" y="0"/>
                      <a:pt x="0" y="76200"/>
                      <a:pt x="0" y="171450"/>
                    </a:cubicBezTo>
                    <a:cubicBezTo>
                      <a:pt x="0" y="266700"/>
                      <a:pt x="76200" y="342900"/>
                      <a:pt x="171450" y="342900"/>
                    </a:cubicBezTo>
                    <a:lnTo>
                      <a:pt x="1143000" y="342900"/>
                    </a:lnTo>
                    <a:lnTo>
                      <a:pt x="1143000" y="295275"/>
                    </a:lnTo>
                    <a:close/>
                  </a:path>
                </a:pathLst>
              </a:custGeom>
              <a:solidFill>
                <a:srgbClr val="474747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9449CE07-92F4-438C-9391-2F90AD5026A3}"/>
                  </a:ext>
                </a:extLst>
              </p:cNvPr>
              <p:cNvSpPr/>
              <p:nvPr/>
            </p:nvSpPr>
            <p:spPr>
              <a:xfrm>
                <a:off x="844463" y="5624474"/>
                <a:ext cx="493237" cy="575041"/>
              </a:xfrm>
              <a:custGeom>
                <a:avLst/>
                <a:gdLst>
                  <a:gd name="connsiteX0" fmla="*/ 190500 w 1144116"/>
                  <a:gd name="connsiteY0" fmla="*/ 45720 h 1333872"/>
                  <a:gd name="connsiteX1" fmla="*/ 882015 w 1144116"/>
                  <a:gd name="connsiteY1" fmla="*/ 45720 h 1333872"/>
                  <a:gd name="connsiteX2" fmla="*/ 882015 w 1144116"/>
                  <a:gd name="connsiteY2" fmla="*/ 0 h 1333872"/>
                  <a:gd name="connsiteX3" fmla="*/ 975360 w 1144116"/>
                  <a:gd name="connsiteY3" fmla="*/ 0 h 1333872"/>
                  <a:gd name="connsiteX4" fmla="*/ 173355 w 1144116"/>
                  <a:gd name="connsiteY4" fmla="*/ 0 h 1333872"/>
                  <a:gd name="connsiteX5" fmla="*/ 0 w 1144116"/>
                  <a:gd name="connsiteY5" fmla="*/ 173355 h 1333872"/>
                  <a:gd name="connsiteX6" fmla="*/ 0 w 1144116"/>
                  <a:gd name="connsiteY6" fmla="*/ 1162050 h 1333872"/>
                  <a:gd name="connsiteX7" fmla="*/ 173355 w 1144116"/>
                  <a:gd name="connsiteY7" fmla="*/ 1335405 h 1333872"/>
                  <a:gd name="connsiteX8" fmla="*/ 192405 w 1144116"/>
                  <a:gd name="connsiteY8" fmla="*/ 1335405 h 1333872"/>
                  <a:gd name="connsiteX9" fmla="*/ 47625 w 1144116"/>
                  <a:gd name="connsiteY9" fmla="*/ 1190625 h 1333872"/>
                  <a:gd name="connsiteX10" fmla="*/ 47625 w 1144116"/>
                  <a:gd name="connsiteY10" fmla="*/ 188595 h 1333872"/>
                  <a:gd name="connsiteX11" fmla="*/ 190500 w 1144116"/>
                  <a:gd name="connsiteY11" fmla="*/ 45720 h 1333872"/>
                  <a:gd name="connsiteX12" fmla="*/ 1097280 w 1144116"/>
                  <a:gd name="connsiteY12" fmla="*/ 255270 h 1333872"/>
                  <a:gd name="connsiteX13" fmla="*/ 1144905 w 1144116"/>
                  <a:gd name="connsiteY13" fmla="*/ 255270 h 1333872"/>
                  <a:gd name="connsiteX14" fmla="*/ 1144905 w 1144116"/>
                  <a:gd name="connsiteY14" fmla="*/ 1034415 h 1333872"/>
                  <a:gd name="connsiteX15" fmla="*/ 1097280 w 1144116"/>
                  <a:gd name="connsiteY15" fmla="*/ 1034415 h 1333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44116" h="1333872">
                    <a:moveTo>
                      <a:pt x="190500" y="45720"/>
                    </a:moveTo>
                    <a:lnTo>
                      <a:pt x="882015" y="45720"/>
                    </a:lnTo>
                    <a:lnTo>
                      <a:pt x="882015" y="0"/>
                    </a:lnTo>
                    <a:lnTo>
                      <a:pt x="975360" y="0"/>
                    </a:lnTo>
                    <a:lnTo>
                      <a:pt x="173355" y="0"/>
                    </a:lnTo>
                    <a:cubicBezTo>
                      <a:pt x="78105" y="0"/>
                      <a:pt x="0" y="78105"/>
                      <a:pt x="0" y="173355"/>
                    </a:cubicBezTo>
                    <a:lnTo>
                      <a:pt x="0" y="1162050"/>
                    </a:lnTo>
                    <a:cubicBezTo>
                      <a:pt x="0" y="1257300"/>
                      <a:pt x="78105" y="1335405"/>
                      <a:pt x="173355" y="1335405"/>
                    </a:cubicBezTo>
                    <a:lnTo>
                      <a:pt x="192405" y="1335405"/>
                    </a:lnTo>
                    <a:cubicBezTo>
                      <a:pt x="112395" y="1335405"/>
                      <a:pt x="47625" y="1270635"/>
                      <a:pt x="47625" y="1190625"/>
                    </a:cubicBezTo>
                    <a:lnTo>
                      <a:pt x="47625" y="188595"/>
                    </a:lnTo>
                    <a:cubicBezTo>
                      <a:pt x="45720" y="110490"/>
                      <a:pt x="112395" y="45720"/>
                      <a:pt x="190500" y="45720"/>
                    </a:cubicBezTo>
                    <a:close/>
                    <a:moveTo>
                      <a:pt x="1097280" y="255270"/>
                    </a:moveTo>
                    <a:lnTo>
                      <a:pt x="1144905" y="255270"/>
                    </a:lnTo>
                    <a:lnTo>
                      <a:pt x="1144905" y="1034415"/>
                    </a:lnTo>
                    <a:lnTo>
                      <a:pt x="1097280" y="1034415"/>
                    </a:lnTo>
                    <a:close/>
                  </a:path>
                </a:pathLst>
              </a:custGeom>
              <a:solidFill>
                <a:srgbClr val="474747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2D4E4DAD-2226-47F3-8DCD-3020C853312E}"/>
                  </a:ext>
                </a:extLst>
              </p:cNvPr>
              <p:cNvSpPr/>
              <p:nvPr userDrawn="1"/>
            </p:nvSpPr>
            <p:spPr>
              <a:xfrm>
                <a:off x="1224393" y="5624427"/>
                <a:ext cx="113561" cy="111895"/>
              </a:xfrm>
              <a:custGeom>
                <a:avLst/>
                <a:gdLst>
                  <a:gd name="connsiteX0" fmla="*/ 0 w 260449"/>
                  <a:gd name="connsiteY0" fmla="*/ 0 h 256728"/>
                  <a:gd name="connsiteX1" fmla="*/ 0 w 260449"/>
                  <a:gd name="connsiteY1" fmla="*/ 47625 h 256728"/>
                  <a:gd name="connsiteX2" fmla="*/ 215265 w 260449"/>
                  <a:gd name="connsiteY2" fmla="*/ 47625 h 256728"/>
                  <a:gd name="connsiteX3" fmla="*/ 215265 w 260449"/>
                  <a:gd name="connsiteY3" fmla="*/ 257175 h 256728"/>
                  <a:gd name="connsiteX4" fmla="*/ 260985 w 260449"/>
                  <a:gd name="connsiteY4" fmla="*/ 257175 h 256728"/>
                  <a:gd name="connsiteX5" fmla="*/ 260985 w 260449"/>
                  <a:gd name="connsiteY5" fmla="*/ 0 h 256728"/>
                  <a:gd name="connsiteX0" fmla="*/ 0 w 261579"/>
                  <a:gd name="connsiteY0" fmla="*/ 2374 h 257175"/>
                  <a:gd name="connsiteX1" fmla="*/ 594 w 261579"/>
                  <a:gd name="connsiteY1" fmla="*/ 47625 h 257175"/>
                  <a:gd name="connsiteX2" fmla="*/ 215859 w 261579"/>
                  <a:gd name="connsiteY2" fmla="*/ 47625 h 257175"/>
                  <a:gd name="connsiteX3" fmla="*/ 215859 w 261579"/>
                  <a:gd name="connsiteY3" fmla="*/ 257175 h 257175"/>
                  <a:gd name="connsiteX4" fmla="*/ 261579 w 261579"/>
                  <a:gd name="connsiteY4" fmla="*/ 257175 h 257175"/>
                  <a:gd name="connsiteX5" fmla="*/ 261579 w 261579"/>
                  <a:gd name="connsiteY5" fmla="*/ 0 h 257175"/>
                  <a:gd name="connsiteX6" fmla="*/ 0 w 261579"/>
                  <a:gd name="connsiteY6" fmla="*/ 2374 h 257175"/>
                  <a:gd name="connsiteX0" fmla="*/ 0 w 261579"/>
                  <a:gd name="connsiteY0" fmla="*/ 0 h 254801"/>
                  <a:gd name="connsiteX1" fmla="*/ 594 w 261579"/>
                  <a:gd name="connsiteY1" fmla="*/ 45251 h 254801"/>
                  <a:gd name="connsiteX2" fmla="*/ 215859 w 261579"/>
                  <a:gd name="connsiteY2" fmla="*/ 45251 h 254801"/>
                  <a:gd name="connsiteX3" fmla="*/ 215859 w 261579"/>
                  <a:gd name="connsiteY3" fmla="*/ 254801 h 254801"/>
                  <a:gd name="connsiteX4" fmla="*/ 261579 w 261579"/>
                  <a:gd name="connsiteY4" fmla="*/ 254801 h 254801"/>
                  <a:gd name="connsiteX5" fmla="*/ 261579 w 261579"/>
                  <a:gd name="connsiteY5" fmla="*/ 0 h 254801"/>
                  <a:gd name="connsiteX6" fmla="*/ 0 w 261579"/>
                  <a:gd name="connsiteY6" fmla="*/ 0 h 254801"/>
                  <a:gd name="connsiteX0" fmla="*/ 1186 w 262765"/>
                  <a:gd name="connsiteY0" fmla="*/ 0 h 254801"/>
                  <a:gd name="connsiteX1" fmla="*/ 0 w 262765"/>
                  <a:gd name="connsiteY1" fmla="*/ 44658 h 254801"/>
                  <a:gd name="connsiteX2" fmla="*/ 217045 w 262765"/>
                  <a:gd name="connsiteY2" fmla="*/ 45251 h 254801"/>
                  <a:gd name="connsiteX3" fmla="*/ 217045 w 262765"/>
                  <a:gd name="connsiteY3" fmla="*/ 254801 h 254801"/>
                  <a:gd name="connsiteX4" fmla="*/ 262765 w 262765"/>
                  <a:gd name="connsiteY4" fmla="*/ 254801 h 254801"/>
                  <a:gd name="connsiteX5" fmla="*/ 262765 w 262765"/>
                  <a:gd name="connsiteY5" fmla="*/ 0 h 254801"/>
                  <a:gd name="connsiteX6" fmla="*/ 1186 w 262765"/>
                  <a:gd name="connsiteY6" fmla="*/ 0 h 254801"/>
                  <a:gd name="connsiteX0" fmla="*/ 114 w 261693"/>
                  <a:gd name="connsiteY0" fmla="*/ 0 h 254801"/>
                  <a:gd name="connsiteX1" fmla="*/ 115 w 261693"/>
                  <a:gd name="connsiteY1" fmla="*/ 45845 h 254801"/>
                  <a:gd name="connsiteX2" fmla="*/ 215973 w 261693"/>
                  <a:gd name="connsiteY2" fmla="*/ 45251 h 254801"/>
                  <a:gd name="connsiteX3" fmla="*/ 215973 w 261693"/>
                  <a:gd name="connsiteY3" fmla="*/ 254801 h 254801"/>
                  <a:gd name="connsiteX4" fmla="*/ 261693 w 261693"/>
                  <a:gd name="connsiteY4" fmla="*/ 254801 h 254801"/>
                  <a:gd name="connsiteX5" fmla="*/ 261693 w 261693"/>
                  <a:gd name="connsiteY5" fmla="*/ 0 h 254801"/>
                  <a:gd name="connsiteX6" fmla="*/ 114 w 261693"/>
                  <a:gd name="connsiteY6" fmla="*/ 0 h 254801"/>
                  <a:gd name="connsiteX0" fmla="*/ 114 w 261693"/>
                  <a:gd name="connsiteY0" fmla="*/ 0 h 254801"/>
                  <a:gd name="connsiteX1" fmla="*/ 115 w 261693"/>
                  <a:gd name="connsiteY1" fmla="*/ 44658 h 254801"/>
                  <a:gd name="connsiteX2" fmla="*/ 215973 w 261693"/>
                  <a:gd name="connsiteY2" fmla="*/ 45251 h 254801"/>
                  <a:gd name="connsiteX3" fmla="*/ 215973 w 261693"/>
                  <a:gd name="connsiteY3" fmla="*/ 254801 h 254801"/>
                  <a:gd name="connsiteX4" fmla="*/ 261693 w 261693"/>
                  <a:gd name="connsiteY4" fmla="*/ 254801 h 254801"/>
                  <a:gd name="connsiteX5" fmla="*/ 261693 w 261693"/>
                  <a:gd name="connsiteY5" fmla="*/ 0 h 254801"/>
                  <a:gd name="connsiteX6" fmla="*/ 114 w 261693"/>
                  <a:gd name="connsiteY6" fmla="*/ 0 h 254801"/>
                  <a:gd name="connsiteX0" fmla="*/ 114 w 261693"/>
                  <a:gd name="connsiteY0" fmla="*/ 0 h 254801"/>
                  <a:gd name="connsiteX1" fmla="*/ 115 w 261693"/>
                  <a:gd name="connsiteY1" fmla="*/ 45845 h 254801"/>
                  <a:gd name="connsiteX2" fmla="*/ 215973 w 261693"/>
                  <a:gd name="connsiteY2" fmla="*/ 45251 h 254801"/>
                  <a:gd name="connsiteX3" fmla="*/ 215973 w 261693"/>
                  <a:gd name="connsiteY3" fmla="*/ 254801 h 254801"/>
                  <a:gd name="connsiteX4" fmla="*/ 261693 w 261693"/>
                  <a:gd name="connsiteY4" fmla="*/ 254801 h 254801"/>
                  <a:gd name="connsiteX5" fmla="*/ 261693 w 261693"/>
                  <a:gd name="connsiteY5" fmla="*/ 0 h 254801"/>
                  <a:gd name="connsiteX6" fmla="*/ 114 w 261693"/>
                  <a:gd name="connsiteY6" fmla="*/ 0 h 254801"/>
                  <a:gd name="connsiteX0" fmla="*/ 114 w 261693"/>
                  <a:gd name="connsiteY0" fmla="*/ 0 h 254801"/>
                  <a:gd name="connsiteX1" fmla="*/ 115 w 261693"/>
                  <a:gd name="connsiteY1" fmla="*/ 45845 h 254801"/>
                  <a:gd name="connsiteX2" fmla="*/ 215973 w 261693"/>
                  <a:gd name="connsiteY2" fmla="*/ 45251 h 254801"/>
                  <a:gd name="connsiteX3" fmla="*/ 215973 w 261693"/>
                  <a:gd name="connsiteY3" fmla="*/ 254801 h 254801"/>
                  <a:gd name="connsiteX4" fmla="*/ 261693 w 261693"/>
                  <a:gd name="connsiteY4" fmla="*/ 254801 h 254801"/>
                  <a:gd name="connsiteX5" fmla="*/ 261693 w 261693"/>
                  <a:gd name="connsiteY5" fmla="*/ 0 h 254801"/>
                  <a:gd name="connsiteX6" fmla="*/ 114 w 261693"/>
                  <a:gd name="connsiteY6" fmla="*/ 0 h 254801"/>
                  <a:gd name="connsiteX0" fmla="*/ 114 w 261693"/>
                  <a:gd name="connsiteY0" fmla="*/ 0 h 254801"/>
                  <a:gd name="connsiteX1" fmla="*/ 115 w 261693"/>
                  <a:gd name="connsiteY1" fmla="*/ 44658 h 254801"/>
                  <a:gd name="connsiteX2" fmla="*/ 215973 w 261693"/>
                  <a:gd name="connsiteY2" fmla="*/ 45251 h 254801"/>
                  <a:gd name="connsiteX3" fmla="*/ 215973 w 261693"/>
                  <a:gd name="connsiteY3" fmla="*/ 254801 h 254801"/>
                  <a:gd name="connsiteX4" fmla="*/ 261693 w 261693"/>
                  <a:gd name="connsiteY4" fmla="*/ 254801 h 254801"/>
                  <a:gd name="connsiteX5" fmla="*/ 261693 w 261693"/>
                  <a:gd name="connsiteY5" fmla="*/ 0 h 254801"/>
                  <a:gd name="connsiteX6" fmla="*/ 114 w 261693"/>
                  <a:gd name="connsiteY6" fmla="*/ 0 h 254801"/>
                  <a:gd name="connsiteX0" fmla="*/ 593 w 262172"/>
                  <a:gd name="connsiteY0" fmla="*/ 0 h 254801"/>
                  <a:gd name="connsiteX1" fmla="*/ 0 w 262172"/>
                  <a:gd name="connsiteY1" fmla="*/ 47032 h 254801"/>
                  <a:gd name="connsiteX2" fmla="*/ 216452 w 262172"/>
                  <a:gd name="connsiteY2" fmla="*/ 45251 h 254801"/>
                  <a:gd name="connsiteX3" fmla="*/ 216452 w 262172"/>
                  <a:gd name="connsiteY3" fmla="*/ 254801 h 254801"/>
                  <a:gd name="connsiteX4" fmla="*/ 262172 w 262172"/>
                  <a:gd name="connsiteY4" fmla="*/ 254801 h 254801"/>
                  <a:gd name="connsiteX5" fmla="*/ 262172 w 262172"/>
                  <a:gd name="connsiteY5" fmla="*/ 0 h 254801"/>
                  <a:gd name="connsiteX6" fmla="*/ 593 w 262172"/>
                  <a:gd name="connsiteY6" fmla="*/ 0 h 254801"/>
                  <a:gd name="connsiteX0" fmla="*/ 593 w 262172"/>
                  <a:gd name="connsiteY0" fmla="*/ 0 h 254801"/>
                  <a:gd name="connsiteX1" fmla="*/ 0 w 262172"/>
                  <a:gd name="connsiteY1" fmla="*/ 47032 h 254801"/>
                  <a:gd name="connsiteX2" fmla="*/ 216452 w 262172"/>
                  <a:gd name="connsiteY2" fmla="*/ 45251 h 254801"/>
                  <a:gd name="connsiteX3" fmla="*/ 216452 w 262172"/>
                  <a:gd name="connsiteY3" fmla="*/ 254801 h 254801"/>
                  <a:gd name="connsiteX4" fmla="*/ 262172 w 262172"/>
                  <a:gd name="connsiteY4" fmla="*/ 254801 h 254801"/>
                  <a:gd name="connsiteX5" fmla="*/ 262172 w 262172"/>
                  <a:gd name="connsiteY5" fmla="*/ 0 h 254801"/>
                  <a:gd name="connsiteX6" fmla="*/ 593 w 262172"/>
                  <a:gd name="connsiteY6" fmla="*/ 0 h 254801"/>
                  <a:gd name="connsiteX0" fmla="*/ 593 w 262172"/>
                  <a:gd name="connsiteY0" fmla="*/ 0 h 254801"/>
                  <a:gd name="connsiteX1" fmla="*/ 0 w 262172"/>
                  <a:gd name="connsiteY1" fmla="*/ 45845 h 254801"/>
                  <a:gd name="connsiteX2" fmla="*/ 216452 w 262172"/>
                  <a:gd name="connsiteY2" fmla="*/ 45251 h 254801"/>
                  <a:gd name="connsiteX3" fmla="*/ 216452 w 262172"/>
                  <a:gd name="connsiteY3" fmla="*/ 254801 h 254801"/>
                  <a:gd name="connsiteX4" fmla="*/ 262172 w 262172"/>
                  <a:gd name="connsiteY4" fmla="*/ 254801 h 254801"/>
                  <a:gd name="connsiteX5" fmla="*/ 262172 w 262172"/>
                  <a:gd name="connsiteY5" fmla="*/ 0 h 254801"/>
                  <a:gd name="connsiteX6" fmla="*/ 593 w 262172"/>
                  <a:gd name="connsiteY6" fmla="*/ 0 h 254801"/>
                  <a:gd name="connsiteX0" fmla="*/ 593 w 262172"/>
                  <a:gd name="connsiteY0" fmla="*/ 0 h 254801"/>
                  <a:gd name="connsiteX1" fmla="*/ 0 w 262172"/>
                  <a:gd name="connsiteY1" fmla="*/ 45845 h 254801"/>
                  <a:gd name="connsiteX2" fmla="*/ 216452 w 262172"/>
                  <a:gd name="connsiteY2" fmla="*/ 45251 h 254801"/>
                  <a:gd name="connsiteX3" fmla="*/ 216452 w 262172"/>
                  <a:gd name="connsiteY3" fmla="*/ 254801 h 254801"/>
                  <a:gd name="connsiteX4" fmla="*/ 262172 w 262172"/>
                  <a:gd name="connsiteY4" fmla="*/ 254801 h 254801"/>
                  <a:gd name="connsiteX5" fmla="*/ 262172 w 262172"/>
                  <a:gd name="connsiteY5" fmla="*/ 0 h 254801"/>
                  <a:gd name="connsiteX6" fmla="*/ 593 w 262172"/>
                  <a:gd name="connsiteY6" fmla="*/ 0 h 254801"/>
                  <a:gd name="connsiteX0" fmla="*/ 593 w 262172"/>
                  <a:gd name="connsiteY0" fmla="*/ 0 h 257175"/>
                  <a:gd name="connsiteX1" fmla="*/ 0 w 262172"/>
                  <a:gd name="connsiteY1" fmla="*/ 45845 h 257175"/>
                  <a:gd name="connsiteX2" fmla="*/ 216452 w 262172"/>
                  <a:gd name="connsiteY2" fmla="*/ 45251 h 257175"/>
                  <a:gd name="connsiteX3" fmla="*/ 216452 w 262172"/>
                  <a:gd name="connsiteY3" fmla="*/ 257175 h 257175"/>
                  <a:gd name="connsiteX4" fmla="*/ 262172 w 262172"/>
                  <a:gd name="connsiteY4" fmla="*/ 254801 h 257175"/>
                  <a:gd name="connsiteX5" fmla="*/ 262172 w 262172"/>
                  <a:gd name="connsiteY5" fmla="*/ 0 h 257175"/>
                  <a:gd name="connsiteX6" fmla="*/ 593 w 262172"/>
                  <a:gd name="connsiteY6" fmla="*/ 0 h 257175"/>
                  <a:gd name="connsiteX0" fmla="*/ 593 w 262765"/>
                  <a:gd name="connsiteY0" fmla="*/ 0 h 259549"/>
                  <a:gd name="connsiteX1" fmla="*/ 0 w 262765"/>
                  <a:gd name="connsiteY1" fmla="*/ 45845 h 259549"/>
                  <a:gd name="connsiteX2" fmla="*/ 216452 w 262765"/>
                  <a:gd name="connsiteY2" fmla="*/ 45251 h 259549"/>
                  <a:gd name="connsiteX3" fmla="*/ 216452 w 262765"/>
                  <a:gd name="connsiteY3" fmla="*/ 257175 h 259549"/>
                  <a:gd name="connsiteX4" fmla="*/ 262765 w 262765"/>
                  <a:gd name="connsiteY4" fmla="*/ 259549 h 259549"/>
                  <a:gd name="connsiteX5" fmla="*/ 262172 w 262765"/>
                  <a:gd name="connsiteY5" fmla="*/ 0 h 259549"/>
                  <a:gd name="connsiteX6" fmla="*/ 593 w 262765"/>
                  <a:gd name="connsiteY6" fmla="*/ 0 h 259549"/>
                  <a:gd name="connsiteX0" fmla="*/ 593 w 263385"/>
                  <a:gd name="connsiteY0" fmla="*/ 0 h 259549"/>
                  <a:gd name="connsiteX1" fmla="*/ 0 w 263385"/>
                  <a:gd name="connsiteY1" fmla="*/ 45845 h 259549"/>
                  <a:gd name="connsiteX2" fmla="*/ 216452 w 263385"/>
                  <a:gd name="connsiteY2" fmla="*/ 45251 h 259549"/>
                  <a:gd name="connsiteX3" fmla="*/ 216452 w 263385"/>
                  <a:gd name="connsiteY3" fmla="*/ 257175 h 259549"/>
                  <a:gd name="connsiteX4" fmla="*/ 262765 w 263385"/>
                  <a:gd name="connsiteY4" fmla="*/ 259549 h 259549"/>
                  <a:gd name="connsiteX5" fmla="*/ 263359 w 263385"/>
                  <a:gd name="connsiteY5" fmla="*/ 0 h 259549"/>
                  <a:gd name="connsiteX6" fmla="*/ 593 w 263385"/>
                  <a:gd name="connsiteY6" fmla="*/ 0 h 259549"/>
                  <a:gd name="connsiteX0" fmla="*/ 593 w 263416"/>
                  <a:gd name="connsiteY0" fmla="*/ 0 h 259549"/>
                  <a:gd name="connsiteX1" fmla="*/ 0 w 263416"/>
                  <a:gd name="connsiteY1" fmla="*/ 45845 h 259549"/>
                  <a:gd name="connsiteX2" fmla="*/ 216452 w 263416"/>
                  <a:gd name="connsiteY2" fmla="*/ 45251 h 259549"/>
                  <a:gd name="connsiteX3" fmla="*/ 216452 w 263416"/>
                  <a:gd name="connsiteY3" fmla="*/ 257175 h 259549"/>
                  <a:gd name="connsiteX4" fmla="*/ 263359 w 263416"/>
                  <a:gd name="connsiteY4" fmla="*/ 259549 h 259549"/>
                  <a:gd name="connsiteX5" fmla="*/ 263359 w 263416"/>
                  <a:gd name="connsiteY5" fmla="*/ 0 h 259549"/>
                  <a:gd name="connsiteX6" fmla="*/ 593 w 263416"/>
                  <a:gd name="connsiteY6" fmla="*/ 0 h 259549"/>
                  <a:gd name="connsiteX0" fmla="*/ 593 w 263416"/>
                  <a:gd name="connsiteY0" fmla="*/ 0 h 259549"/>
                  <a:gd name="connsiteX1" fmla="*/ 0 w 263416"/>
                  <a:gd name="connsiteY1" fmla="*/ 45845 h 259549"/>
                  <a:gd name="connsiteX2" fmla="*/ 216452 w 263416"/>
                  <a:gd name="connsiteY2" fmla="*/ 45251 h 259549"/>
                  <a:gd name="connsiteX3" fmla="*/ 216452 w 263416"/>
                  <a:gd name="connsiteY3" fmla="*/ 257175 h 259549"/>
                  <a:gd name="connsiteX4" fmla="*/ 263359 w 263416"/>
                  <a:gd name="connsiteY4" fmla="*/ 259549 h 259549"/>
                  <a:gd name="connsiteX5" fmla="*/ 263359 w 263416"/>
                  <a:gd name="connsiteY5" fmla="*/ 0 h 259549"/>
                  <a:gd name="connsiteX6" fmla="*/ 593 w 263416"/>
                  <a:gd name="connsiteY6" fmla="*/ 0 h 259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3416" h="259549">
                    <a:moveTo>
                      <a:pt x="593" y="0"/>
                    </a:moveTo>
                    <a:cubicBezTo>
                      <a:pt x="198" y="14886"/>
                      <a:pt x="395" y="30959"/>
                      <a:pt x="0" y="45845"/>
                    </a:cubicBezTo>
                    <a:lnTo>
                      <a:pt x="216452" y="45251"/>
                    </a:lnTo>
                    <a:lnTo>
                      <a:pt x="216452" y="257175"/>
                    </a:lnTo>
                    <a:lnTo>
                      <a:pt x="263359" y="259549"/>
                    </a:lnTo>
                    <a:cubicBezTo>
                      <a:pt x="263161" y="173033"/>
                      <a:pt x="263557" y="86516"/>
                      <a:pt x="263359" y="0"/>
                    </a:cubicBezTo>
                    <a:lnTo>
                      <a:pt x="593" y="0"/>
                    </a:lnTo>
                    <a:close/>
                  </a:path>
                </a:pathLst>
              </a:custGeom>
              <a:solidFill>
                <a:srgbClr val="474747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4" name="任意多边形: 形状 53">
                <a:extLst>
                  <a:ext uri="{FF2B5EF4-FFF2-40B4-BE49-F238E27FC236}">
                    <a16:creationId xmlns:a16="http://schemas.microsoft.com/office/drawing/2014/main" id="{29EBD34B-3FF9-42B1-B5A7-92EB61932037}"/>
                  </a:ext>
                </a:extLst>
              </p:cNvPr>
              <p:cNvSpPr/>
              <p:nvPr/>
            </p:nvSpPr>
            <p:spPr>
              <a:xfrm>
                <a:off x="1011179" y="6096775"/>
                <a:ext cx="274288" cy="56943"/>
              </a:xfrm>
              <a:custGeom>
                <a:avLst/>
                <a:gdLst>
                  <a:gd name="connsiteX0" fmla="*/ 0 w 636240"/>
                  <a:gd name="connsiteY0" fmla="*/ 0 h 132084"/>
                  <a:gd name="connsiteX1" fmla="*/ 636270 w 636240"/>
                  <a:gd name="connsiteY1" fmla="*/ 0 h 132084"/>
                  <a:gd name="connsiteX2" fmla="*/ 636270 w 636240"/>
                  <a:gd name="connsiteY2" fmla="*/ 47625 h 132084"/>
                  <a:gd name="connsiteX3" fmla="*/ 0 w 636240"/>
                  <a:gd name="connsiteY3" fmla="*/ 47625 h 132084"/>
                  <a:gd name="connsiteX4" fmla="*/ 262890 w 636240"/>
                  <a:gd name="connsiteY4" fmla="*/ 85725 h 132084"/>
                  <a:gd name="connsiteX5" fmla="*/ 636270 w 636240"/>
                  <a:gd name="connsiteY5" fmla="*/ 85725 h 132084"/>
                  <a:gd name="connsiteX6" fmla="*/ 636270 w 636240"/>
                  <a:gd name="connsiteY6" fmla="*/ 133350 h 132084"/>
                  <a:gd name="connsiteX7" fmla="*/ 262890 w 636240"/>
                  <a:gd name="connsiteY7" fmla="*/ 133350 h 132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36240" h="132084">
                    <a:moveTo>
                      <a:pt x="0" y="0"/>
                    </a:moveTo>
                    <a:lnTo>
                      <a:pt x="636270" y="0"/>
                    </a:lnTo>
                    <a:lnTo>
                      <a:pt x="636270" y="47625"/>
                    </a:lnTo>
                    <a:lnTo>
                      <a:pt x="0" y="47625"/>
                    </a:lnTo>
                    <a:close/>
                    <a:moveTo>
                      <a:pt x="262890" y="85725"/>
                    </a:moveTo>
                    <a:lnTo>
                      <a:pt x="636270" y="85725"/>
                    </a:lnTo>
                    <a:lnTo>
                      <a:pt x="636270" y="133350"/>
                    </a:lnTo>
                    <a:lnTo>
                      <a:pt x="262890" y="133350"/>
                    </a:lnTo>
                    <a:close/>
                  </a:path>
                </a:pathLst>
              </a:custGeom>
              <a:solidFill>
                <a:srgbClr val="474747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AF518883-B547-4F62-A20A-8088E6B52666}"/>
                  </a:ext>
                </a:extLst>
              </p:cNvPr>
              <p:cNvSpPr/>
              <p:nvPr/>
            </p:nvSpPr>
            <p:spPr>
              <a:xfrm>
                <a:off x="1273161" y="6051605"/>
                <a:ext cx="64161" cy="147570"/>
              </a:xfrm>
              <a:custGeom>
                <a:avLst/>
                <a:gdLst>
                  <a:gd name="connsiteX0" fmla="*/ 40005 w 148828"/>
                  <a:gd name="connsiteY0" fmla="*/ 171450 h 342304"/>
                  <a:gd name="connsiteX1" fmla="*/ 150495 w 148828"/>
                  <a:gd name="connsiteY1" fmla="*/ 26670 h 342304"/>
                  <a:gd name="connsiteX2" fmla="*/ 150495 w 148828"/>
                  <a:gd name="connsiteY2" fmla="*/ 0 h 342304"/>
                  <a:gd name="connsiteX3" fmla="*/ 0 w 148828"/>
                  <a:gd name="connsiteY3" fmla="*/ 171450 h 342304"/>
                  <a:gd name="connsiteX4" fmla="*/ 150495 w 148828"/>
                  <a:gd name="connsiteY4" fmla="*/ 342900 h 342304"/>
                  <a:gd name="connsiteX5" fmla="*/ 150495 w 148828"/>
                  <a:gd name="connsiteY5" fmla="*/ 316230 h 342304"/>
                  <a:gd name="connsiteX6" fmla="*/ 40005 w 148828"/>
                  <a:gd name="connsiteY6" fmla="*/ 171450 h 342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8828" h="342304">
                    <a:moveTo>
                      <a:pt x="40005" y="171450"/>
                    </a:moveTo>
                    <a:cubicBezTo>
                      <a:pt x="40005" y="74295"/>
                      <a:pt x="104775" y="40005"/>
                      <a:pt x="150495" y="26670"/>
                    </a:cubicBezTo>
                    <a:lnTo>
                      <a:pt x="150495" y="0"/>
                    </a:lnTo>
                    <a:cubicBezTo>
                      <a:pt x="150495" y="0"/>
                      <a:pt x="0" y="7620"/>
                      <a:pt x="0" y="171450"/>
                    </a:cubicBezTo>
                    <a:cubicBezTo>
                      <a:pt x="0" y="337185"/>
                      <a:pt x="150495" y="342900"/>
                      <a:pt x="150495" y="342900"/>
                    </a:cubicBezTo>
                    <a:lnTo>
                      <a:pt x="150495" y="316230"/>
                    </a:lnTo>
                    <a:cubicBezTo>
                      <a:pt x="104775" y="302895"/>
                      <a:pt x="40005" y="268605"/>
                      <a:pt x="40005" y="171450"/>
                    </a:cubicBezTo>
                    <a:close/>
                  </a:path>
                </a:pathLst>
              </a:custGeom>
              <a:solidFill>
                <a:srgbClr val="474747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pic>
          <p:nvPicPr>
            <p:cNvPr id="3" name="图形 2" descr="磁体">
              <a:extLst>
                <a:ext uri="{FF2B5EF4-FFF2-40B4-BE49-F238E27FC236}">
                  <a16:creationId xmlns:a16="http://schemas.microsoft.com/office/drawing/2014/main" id="{19E3DA11-6C91-4063-BD4B-BD21CDD9C14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4197129">
              <a:off x="2160852" y="3604514"/>
              <a:ext cx="105974" cy="105974"/>
            </a:xfrm>
            <a:prstGeom prst="rect">
              <a:avLst/>
            </a:prstGeom>
          </p:spPr>
        </p:pic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888093A7-1D49-4E9F-B7D3-DFF6DBC0B59B}"/>
              </a:ext>
            </a:extLst>
          </p:cNvPr>
          <p:cNvGrpSpPr/>
          <p:nvPr userDrawn="1"/>
        </p:nvGrpSpPr>
        <p:grpSpPr>
          <a:xfrm>
            <a:off x="4661509" y="3559513"/>
            <a:ext cx="316683" cy="257476"/>
            <a:chOff x="2037120" y="3559513"/>
            <a:chExt cx="316683" cy="257476"/>
          </a:xfrm>
        </p:grpSpPr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9BCF40B8-5D47-47DB-9AA0-16C44F4727C4}"/>
                </a:ext>
              </a:extLst>
            </p:cNvPr>
            <p:cNvSpPr/>
            <p:nvPr userDrawn="1"/>
          </p:nvSpPr>
          <p:spPr>
            <a:xfrm>
              <a:off x="2037120" y="3559513"/>
              <a:ext cx="316683" cy="25747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60C11592-EBB6-42BB-9B9C-DB0A7EF0D78E}"/>
                </a:ext>
              </a:extLst>
            </p:cNvPr>
            <p:cNvGrpSpPr/>
            <p:nvPr userDrawn="1"/>
          </p:nvGrpSpPr>
          <p:grpSpPr>
            <a:xfrm rot="1312566">
              <a:off x="2096149" y="3564774"/>
              <a:ext cx="243146" cy="246954"/>
              <a:chOff x="844463" y="5624427"/>
              <a:chExt cx="566220" cy="575088"/>
            </a:xfrm>
          </p:grpSpPr>
          <p:sp>
            <p:nvSpPr>
              <p:cNvPr id="85" name="任意多边形: 形状 84">
                <a:extLst>
                  <a:ext uri="{FF2B5EF4-FFF2-40B4-BE49-F238E27FC236}">
                    <a16:creationId xmlns:a16="http://schemas.microsoft.com/office/drawing/2014/main" id="{9BCEA4DD-4858-4E7E-BE8E-B64096E9311F}"/>
                  </a:ext>
                </a:extLst>
              </p:cNvPr>
              <p:cNvSpPr/>
              <p:nvPr/>
            </p:nvSpPr>
            <p:spPr>
              <a:xfrm>
                <a:off x="1053884" y="5656580"/>
                <a:ext cx="20050" cy="20050"/>
              </a:xfrm>
              <a:custGeom>
                <a:avLst/>
                <a:gdLst>
                  <a:gd name="connsiteX0" fmla="*/ 0 w 46508"/>
                  <a:gd name="connsiteY0" fmla="*/ 0 h 46508"/>
                  <a:gd name="connsiteX1" fmla="*/ 47625 w 46508"/>
                  <a:gd name="connsiteY1" fmla="*/ 0 h 46508"/>
                  <a:gd name="connsiteX2" fmla="*/ 47625 w 46508"/>
                  <a:gd name="connsiteY2" fmla="*/ 47625 h 46508"/>
                  <a:gd name="connsiteX3" fmla="*/ 0 w 46508"/>
                  <a:gd name="connsiteY3" fmla="*/ 47625 h 46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508" h="46508">
                    <a:moveTo>
                      <a:pt x="0" y="0"/>
                    </a:moveTo>
                    <a:lnTo>
                      <a:pt x="47625" y="0"/>
                    </a:lnTo>
                    <a:lnTo>
                      <a:pt x="47625" y="47625"/>
                    </a:lnTo>
                    <a:lnTo>
                      <a:pt x="0" y="47625"/>
                    </a:lnTo>
                    <a:close/>
                  </a:path>
                </a:pathLst>
              </a:custGeom>
              <a:solidFill>
                <a:srgbClr val="000000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6" name="任意多边形: 形状 85">
                <a:extLst>
                  <a:ext uri="{FF2B5EF4-FFF2-40B4-BE49-F238E27FC236}">
                    <a16:creationId xmlns:a16="http://schemas.microsoft.com/office/drawing/2014/main" id="{2C6CF908-19C1-4F82-82BB-7065E11A64A1}"/>
                  </a:ext>
                </a:extLst>
              </p:cNvPr>
              <p:cNvSpPr/>
              <p:nvPr/>
            </p:nvSpPr>
            <p:spPr>
              <a:xfrm>
                <a:off x="851033" y="5631942"/>
                <a:ext cx="475593" cy="560605"/>
              </a:xfrm>
              <a:custGeom>
                <a:avLst/>
                <a:gdLst>
                  <a:gd name="connsiteX0" fmla="*/ 1007745 w 1103188"/>
                  <a:gd name="connsiteY0" fmla="*/ 1242060 h 1300385"/>
                  <a:gd name="connsiteX1" fmla="*/ 1026795 w 1103188"/>
                  <a:gd name="connsiteY1" fmla="*/ 1030605 h 1300385"/>
                  <a:gd name="connsiteX2" fmla="*/ 1104900 w 1103188"/>
                  <a:gd name="connsiteY2" fmla="*/ 1011555 h 1300385"/>
                  <a:gd name="connsiteX3" fmla="*/ 1104900 w 1103188"/>
                  <a:gd name="connsiteY3" fmla="*/ 0 h 1300385"/>
                  <a:gd name="connsiteX4" fmla="*/ 89535 w 1103188"/>
                  <a:gd name="connsiteY4" fmla="*/ 0 h 1300385"/>
                  <a:gd name="connsiteX5" fmla="*/ 100965 w 1103188"/>
                  <a:gd name="connsiteY5" fmla="*/ 11430 h 1300385"/>
                  <a:gd name="connsiteX6" fmla="*/ 11430 w 1103188"/>
                  <a:gd name="connsiteY6" fmla="*/ 100965 h 1300385"/>
                  <a:gd name="connsiteX7" fmla="*/ 0 w 1103188"/>
                  <a:gd name="connsiteY7" fmla="*/ 89535 h 1300385"/>
                  <a:gd name="connsiteX8" fmla="*/ 0 w 1103188"/>
                  <a:gd name="connsiteY8" fmla="*/ 1211580 h 1300385"/>
                  <a:gd name="connsiteX9" fmla="*/ 9525 w 1103188"/>
                  <a:gd name="connsiteY9" fmla="*/ 1202055 h 1300385"/>
                  <a:gd name="connsiteX10" fmla="*/ 99060 w 1103188"/>
                  <a:gd name="connsiteY10" fmla="*/ 1291590 h 1300385"/>
                  <a:gd name="connsiteX11" fmla="*/ 89535 w 1103188"/>
                  <a:gd name="connsiteY11" fmla="*/ 1301115 h 1300385"/>
                  <a:gd name="connsiteX12" fmla="*/ 1104900 w 1103188"/>
                  <a:gd name="connsiteY12" fmla="*/ 1301115 h 1300385"/>
                  <a:gd name="connsiteX13" fmla="*/ 1104900 w 1103188"/>
                  <a:gd name="connsiteY13" fmla="*/ 1280160 h 1300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03188" h="1300385">
                    <a:moveTo>
                      <a:pt x="1007745" y="1242060"/>
                    </a:moveTo>
                    <a:lnTo>
                      <a:pt x="1026795" y="1030605"/>
                    </a:lnTo>
                    <a:lnTo>
                      <a:pt x="1104900" y="1011555"/>
                    </a:lnTo>
                    <a:lnTo>
                      <a:pt x="1104900" y="0"/>
                    </a:lnTo>
                    <a:lnTo>
                      <a:pt x="89535" y="0"/>
                    </a:lnTo>
                    <a:lnTo>
                      <a:pt x="100965" y="11430"/>
                    </a:lnTo>
                    <a:lnTo>
                      <a:pt x="11430" y="100965"/>
                    </a:lnTo>
                    <a:lnTo>
                      <a:pt x="0" y="89535"/>
                    </a:lnTo>
                    <a:lnTo>
                      <a:pt x="0" y="1211580"/>
                    </a:lnTo>
                    <a:lnTo>
                      <a:pt x="9525" y="1202055"/>
                    </a:lnTo>
                    <a:lnTo>
                      <a:pt x="99060" y="1291590"/>
                    </a:lnTo>
                    <a:lnTo>
                      <a:pt x="89535" y="1301115"/>
                    </a:lnTo>
                    <a:lnTo>
                      <a:pt x="1104900" y="1301115"/>
                    </a:lnTo>
                    <a:lnTo>
                      <a:pt x="1104900" y="1280160"/>
                    </a:lnTo>
                    <a:close/>
                  </a:path>
                </a:pathLst>
              </a:custGeom>
              <a:solidFill>
                <a:srgbClr val="FFFFFF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7" name="任意多边形: 形状 86">
                <a:extLst>
                  <a:ext uri="{FF2B5EF4-FFF2-40B4-BE49-F238E27FC236}">
                    <a16:creationId xmlns:a16="http://schemas.microsoft.com/office/drawing/2014/main" id="{01E0C07D-9E2B-458A-B278-5612E6BD3A49}"/>
                  </a:ext>
                </a:extLst>
              </p:cNvPr>
              <p:cNvSpPr/>
              <p:nvPr/>
            </p:nvSpPr>
            <p:spPr>
              <a:xfrm>
                <a:off x="905236" y="5643440"/>
                <a:ext cx="368925" cy="373737"/>
              </a:xfrm>
              <a:custGeom>
                <a:avLst/>
                <a:gdLst>
                  <a:gd name="connsiteX0" fmla="*/ 0 w 855761"/>
                  <a:gd name="connsiteY0" fmla="*/ 0 h 866923"/>
                  <a:gd name="connsiteX1" fmla="*/ 857250 w 855761"/>
                  <a:gd name="connsiteY1" fmla="*/ 0 h 866923"/>
                  <a:gd name="connsiteX2" fmla="*/ 857250 w 855761"/>
                  <a:gd name="connsiteY2" fmla="*/ 868680 h 866923"/>
                  <a:gd name="connsiteX3" fmla="*/ 0 w 855761"/>
                  <a:gd name="connsiteY3" fmla="*/ 868680 h 866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5761" h="866923">
                    <a:moveTo>
                      <a:pt x="0" y="0"/>
                    </a:moveTo>
                    <a:lnTo>
                      <a:pt x="857250" y="0"/>
                    </a:lnTo>
                    <a:lnTo>
                      <a:pt x="857250" y="868680"/>
                    </a:lnTo>
                    <a:lnTo>
                      <a:pt x="0" y="86868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8" name="任意多边形: 形状 87">
                <a:extLst>
                  <a:ext uri="{FF2B5EF4-FFF2-40B4-BE49-F238E27FC236}">
                    <a16:creationId xmlns:a16="http://schemas.microsoft.com/office/drawing/2014/main" id="{8D40E821-BD3C-40BA-8989-702CAD4D3A01}"/>
                  </a:ext>
                </a:extLst>
              </p:cNvPr>
              <p:cNvSpPr/>
              <p:nvPr/>
            </p:nvSpPr>
            <p:spPr>
              <a:xfrm>
                <a:off x="844463" y="6051605"/>
                <a:ext cx="566220" cy="147570"/>
              </a:xfrm>
              <a:custGeom>
                <a:avLst/>
                <a:gdLst>
                  <a:gd name="connsiteX0" fmla="*/ 1314450 w 1313408"/>
                  <a:gd name="connsiteY0" fmla="*/ 169545 h 342304"/>
                  <a:gd name="connsiteX1" fmla="*/ 1314450 w 1313408"/>
                  <a:gd name="connsiteY1" fmla="*/ 169545 h 342304"/>
                  <a:gd name="connsiteX2" fmla="*/ 1143000 w 1313408"/>
                  <a:gd name="connsiteY2" fmla="*/ 295275 h 342304"/>
                  <a:gd name="connsiteX3" fmla="*/ 167640 w 1313408"/>
                  <a:gd name="connsiteY3" fmla="*/ 295275 h 342304"/>
                  <a:gd name="connsiteX4" fmla="*/ 53340 w 1313408"/>
                  <a:gd name="connsiteY4" fmla="*/ 180975 h 342304"/>
                  <a:gd name="connsiteX5" fmla="*/ 53340 w 1313408"/>
                  <a:gd name="connsiteY5" fmla="*/ 161925 h 342304"/>
                  <a:gd name="connsiteX6" fmla="*/ 167640 w 1313408"/>
                  <a:gd name="connsiteY6" fmla="*/ 47625 h 342304"/>
                  <a:gd name="connsiteX7" fmla="*/ 1143000 w 1313408"/>
                  <a:gd name="connsiteY7" fmla="*/ 47625 h 342304"/>
                  <a:gd name="connsiteX8" fmla="*/ 1143000 w 1313408"/>
                  <a:gd name="connsiteY8" fmla="*/ 0 h 342304"/>
                  <a:gd name="connsiteX9" fmla="*/ 171450 w 1313408"/>
                  <a:gd name="connsiteY9" fmla="*/ 0 h 342304"/>
                  <a:gd name="connsiteX10" fmla="*/ 0 w 1313408"/>
                  <a:gd name="connsiteY10" fmla="*/ 171450 h 342304"/>
                  <a:gd name="connsiteX11" fmla="*/ 171450 w 1313408"/>
                  <a:gd name="connsiteY11" fmla="*/ 342900 h 342304"/>
                  <a:gd name="connsiteX12" fmla="*/ 1143000 w 1313408"/>
                  <a:gd name="connsiteY12" fmla="*/ 342900 h 342304"/>
                  <a:gd name="connsiteX13" fmla="*/ 1143000 w 1313408"/>
                  <a:gd name="connsiteY13" fmla="*/ 295275 h 342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13408" h="342304">
                    <a:moveTo>
                      <a:pt x="1314450" y="169545"/>
                    </a:moveTo>
                    <a:lnTo>
                      <a:pt x="1314450" y="169545"/>
                    </a:lnTo>
                    <a:close/>
                    <a:moveTo>
                      <a:pt x="1143000" y="295275"/>
                    </a:moveTo>
                    <a:lnTo>
                      <a:pt x="167640" y="295275"/>
                    </a:lnTo>
                    <a:cubicBezTo>
                      <a:pt x="104775" y="295275"/>
                      <a:pt x="53340" y="243840"/>
                      <a:pt x="53340" y="180975"/>
                    </a:cubicBezTo>
                    <a:lnTo>
                      <a:pt x="53340" y="161925"/>
                    </a:lnTo>
                    <a:cubicBezTo>
                      <a:pt x="53340" y="99060"/>
                      <a:pt x="104775" y="47625"/>
                      <a:pt x="167640" y="47625"/>
                    </a:cubicBezTo>
                    <a:lnTo>
                      <a:pt x="1143000" y="47625"/>
                    </a:lnTo>
                    <a:lnTo>
                      <a:pt x="1143000" y="0"/>
                    </a:lnTo>
                    <a:lnTo>
                      <a:pt x="171450" y="0"/>
                    </a:lnTo>
                    <a:cubicBezTo>
                      <a:pt x="76200" y="0"/>
                      <a:pt x="0" y="76200"/>
                      <a:pt x="0" y="171450"/>
                    </a:cubicBezTo>
                    <a:cubicBezTo>
                      <a:pt x="0" y="266700"/>
                      <a:pt x="76200" y="342900"/>
                      <a:pt x="171450" y="342900"/>
                    </a:cubicBezTo>
                    <a:lnTo>
                      <a:pt x="1143000" y="342900"/>
                    </a:lnTo>
                    <a:lnTo>
                      <a:pt x="1143000" y="295275"/>
                    </a:lnTo>
                    <a:close/>
                  </a:path>
                </a:pathLst>
              </a:custGeom>
              <a:solidFill>
                <a:srgbClr val="474747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9" name="任意多边形: 形状 88">
                <a:extLst>
                  <a:ext uri="{FF2B5EF4-FFF2-40B4-BE49-F238E27FC236}">
                    <a16:creationId xmlns:a16="http://schemas.microsoft.com/office/drawing/2014/main" id="{A371AF2C-0DAE-473A-A859-7215A9B802FA}"/>
                  </a:ext>
                </a:extLst>
              </p:cNvPr>
              <p:cNvSpPr/>
              <p:nvPr/>
            </p:nvSpPr>
            <p:spPr>
              <a:xfrm>
                <a:off x="844463" y="5624474"/>
                <a:ext cx="493237" cy="575041"/>
              </a:xfrm>
              <a:custGeom>
                <a:avLst/>
                <a:gdLst>
                  <a:gd name="connsiteX0" fmla="*/ 190500 w 1144116"/>
                  <a:gd name="connsiteY0" fmla="*/ 45720 h 1333872"/>
                  <a:gd name="connsiteX1" fmla="*/ 882015 w 1144116"/>
                  <a:gd name="connsiteY1" fmla="*/ 45720 h 1333872"/>
                  <a:gd name="connsiteX2" fmla="*/ 882015 w 1144116"/>
                  <a:gd name="connsiteY2" fmla="*/ 0 h 1333872"/>
                  <a:gd name="connsiteX3" fmla="*/ 975360 w 1144116"/>
                  <a:gd name="connsiteY3" fmla="*/ 0 h 1333872"/>
                  <a:gd name="connsiteX4" fmla="*/ 173355 w 1144116"/>
                  <a:gd name="connsiteY4" fmla="*/ 0 h 1333872"/>
                  <a:gd name="connsiteX5" fmla="*/ 0 w 1144116"/>
                  <a:gd name="connsiteY5" fmla="*/ 173355 h 1333872"/>
                  <a:gd name="connsiteX6" fmla="*/ 0 w 1144116"/>
                  <a:gd name="connsiteY6" fmla="*/ 1162050 h 1333872"/>
                  <a:gd name="connsiteX7" fmla="*/ 173355 w 1144116"/>
                  <a:gd name="connsiteY7" fmla="*/ 1335405 h 1333872"/>
                  <a:gd name="connsiteX8" fmla="*/ 192405 w 1144116"/>
                  <a:gd name="connsiteY8" fmla="*/ 1335405 h 1333872"/>
                  <a:gd name="connsiteX9" fmla="*/ 47625 w 1144116"/>
                  <a:gd name="connsiteY9" fmla="*/ 1190625 h 1333872"/>
                  <a:gd name="connsiteX10" fmla="*/ 47625 w 1144116"/>
                  <a:gd name="connsiteY10" fmla="*/ 188595 h 1333872"/>
                  <a:gd name="connsiteX11" fmla="*/ 190500 w 1144116"/>
                  <a:gd name="connsiteY11" fmla="*/ 45720 h 1333872"/>
                  <a:gd name="connsiteX12" fmla="*/ 1097280 w 1144116"/>
                  <a:gd name="connsiteY12" fmla="*/ 255270 h 1333872"/>
                  <a:gd name="connsiteX13" fmla="*/ 1144905 w 1144116"/>
                  <a:gd name="connsiteY13" fmla="*/ 255270 h 1333872"/>
                  <a:gd name="connsiteX14" fmla="*/ 1144905 w 1144116"/>
                  <a:gd name="connsiteY14" fmla="*/ 1034415 h 1333872"/>
                  <a:gd name="connsiteX15" fmla="*/ 1097280 w 1144116"/>
                  <a:gd name="connsiteY15" fmla="*/ 1034415 h 1333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44116" h="1333872">
                    <a:moveTo>
                      <a:pt x="190500" y="45720"/>
                    </a:moveTo>
                    <a:lnTo>
                      <a:pt x="882015" y="45720"/>
                    </a:lnTo>
                    <a:lnTo>
                      <a:pt x="882015" y="0"/>
                    </a:lnTo>
                    <a:lnTo>
                      <a:pt x="975360" y="0"/>
                    </a:lnTo>
                    <a:lnTo>
                      <a:pt x="173355" y="0"/>
                    </a:lnTo>
                    <a:cubicBezTo>
                      <a:pt x="78105" y="0"/>
                      <a:pt x="0" y="78105"/>
                      <a:pt x="0" y="173355"/>
                    </a:cubicBezTo>
                    <a:lnTo>
                      <a:pt x="0" y="1162050"/>
                    </a:lnTo>
                    <a:cubicBezTo>
                      <a:pt x="0" y="1257300"/>
                      <a:pt x="78105" y="1335405"/>
                      <a:pt x="173355" y="1335405"/>
                    </a:cubicBezTo>
                    <a:lnTo>
                      <a:pt x="192405" y="1335405"/>
                    </a:lnTo>
                    <a:cubicBezTo>
                      <a:pt x="112395" y="1335405"/>
                      <a:pt x="47625" y="1270635"/>
                      <a:pt x="47625" y="1190625"/>
                    </a:cubicBezTo>
                    <a:lnTo>
                      <a:pt x="47625" y="188595"/>
                    </a:lnTo>
                    <a:cubicBezTo>
                      <a:pt x="45720" y="110490"/>
                      <a:pt x="112395" y="45720"/>
                      <a:pt x="190500" y="45720"/>
                    </a:cubicBezTo>
                    <a:close/>
                    <a:moveTo>
                      <a:pt x="1097280" y="255270"/>
                    </a:moveTo>
                    <a:lnTo>
                      <a:pt x="1144905" y="255270"/>
                    </a:lnTo>
                    <a:lnTo>
                      <a:pt x="1144905" y="1034415"/>
                    </a:lnTo>
                    <a:lnTo>
                      <a:pt x="1097280" y="1034415"/>
                    </a:lnTo>
                    <a:close/>
                  </a:path>
                </a:pathLst>
              </a:custGeom>
              <a:solidFill>
                <a:srgbClr val="474747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0" name="任意多边形: 形状 89">
                <a:extLst>
                  <a:ext uri="{FF2B5EF4-FFF2-40B4-BE49-F238E27FC236}">
                    <a16:creationId xmlns:a16="http://schemas.microsoft.com/office/drawing/2014/main" id="{FF7F85FF-469D-421B-96F0-AE1C40878ADB}"/>
                  </a:ext>
                </a:extLst>
              </p:cNvPr>
              <p:cNvSpPr/>
              <p:nvPr userDrawn="1"/>
            </p:nvSpPr>
            <p:spPr>
              <a:xfrm>
                <a:off x="1224393" y="5624427"/>
                <a:ext cx="113561" cy="111895"/>
              </a:xfrm>
              <a:custGeom>
                <a:avLst/>
                <a:gdLst>
                  <a:gd name="connsiteX0" fmla="*/ 0 w 260449"/>
                  <a:gd name="connsiteY0" fmla="*/ 0 h 256728"/>
                  <a:gd name="connsiteX1" fmla="*/ 0 w 260449"/>
                  <a:gd name="connsiteY1" fmla="*/ 47625 h 256728"/>
                  <a:gd name="connsiteX2" fmla="*/ 215265 w 260449"/>
                  <a:gd name="connsiteY2" fmla="*/ 47625 h 256728"/>
                  <a:gd name="connsiteX3" fmla="*/ 215265 w 260449"/>
                  <a:gd name="connsiteY3" fmla="*/ 257175 h 256728"/>
                  <a:gd name="connsiteX4" fmla="*/ 260985 w 260449"/>
                  <a:gd name="connsiteY4" fmla="*/ 257175 h 256728"/>
                  <a:gd name="connsiteX5" fmla="*/ 260985 w 260449"/>
                  <a:gd name="connsiteY5" fmla="*/ 0 h 256728"/>
                  <a:gd name="connsiteX0" fmla="*/ 0 w 261579"/>
                  <a:gd name="connsiteY0" fmla="*/ 2374 h 257175"/>
                  <a:gd name="connsiteX1" fmla="*/ 594 w 261579"/>
                  <a:gd name="connsiteY1" fmla="*/ 47625 h 257175"/>
                  <a:gd name="connsiteX2" fmla="*/ 215859 w 261579"/>
                  <a:gd name="connsiteY2" fmla="*/ 47625 h 257175"/>
                  <a:gd name="connsiteX3" fmla="*/ 215859 w 261579"/>
                  <a:gd name="connsiteY3" fmla="*/ 257175 h 257175"/>
                  <a:gd name="connsiteX4" fmla="*/ 261579 w 261579"/>
                  <a:gd name="connsiteY4" fmla="*/ 257175 h 257175"/>
                  <a:gd name="connsiteX5" fmla="*/ 261579 w 261579"/>
                  <a:gd name="connsiteY5" fmla="*/ 0 h 257175"/>
                  <a:gd name="connsiteX6" fmla="*/ 0 w 261579"/>
                  <a:gd name="connsiteY6" fmla="*/ 2374 h 257175"/>
                  <a:gd name="connsiteX0" fmla="*/ 0 w 261579"/>
                  <a:gd name="connsiteY0" fmla="*/ 0 h 254801"/>
                  <a:gd name="connsiteX1" fmla="*/ 594 w 261579"/>
                  <a:gd name="connsiteY1" fmla="*/ 45251 h 254801"/>
                  <a:gd name="connsiteX2" fmla="*/ 215859 w 261579"/>
                  <a:gd name="connsiteY2" fmla="*/ 45251 h 254801"/>
                  <a:gd name="connsiteX3" fmla="*/ 215859 w 261579"/>
                  <a:gd name="connsiteY3" fmla="*/ 254801 h 254801"/>
                  <a:gd name="connsiteX4" fmla="*/ 261579 w 261579"/>
                  <a:gd name="connsiteY4" fmla="*/ 254801 h 254801"/>
                  <a:gd name="connsiteX5" fmla="*/ 261579 w 261579"/>
                  <a:gd name="connsiteY5" fmla="*/ 0 h 254801"/>
                  <a:gd name="connsiteX6" fmla="*/ 0 w 261579"/>
                  <a:gd name="connsiteY6" fmla="*/ 0 h 254801"/>
                  <a:gd name="connsiteX0" fmla="*/ 1186 w 262765"/>
                  <a:gd name="connsiteY0" fmla="*/ 0 h 254801"/>
                  <a:gd name="connsiteX1" fmla="*/ 0 w 262765"/>
                  <a:gd name="connsiteY1" fmla="*/ 44658 h 254801"/>
                  <a:gd name="connsiteX2" fmla="*/ 217045 w 262765"/>
                  <a:gd name="connsiteY2" fmla="*/ 45251 h 254801"/>
                  <a:gd name="connsiteX3" fmla="*/ 217045 w 262765"/>
                  <a:gd name="connsiteY3" fmla="*/ 254801 h 254801"/>
                  <a:gd name="connsiteX4" fmla="*/ 262765 w 262765"/>
                  <a:gd name="connsiteY4" fmla="*/ 254801 h 254801"/>
                  <a:gd name="connsiteX5" fmla="*/ 262765 w 262765"/>
                  <a:gd name="connsiteY5" fmla="*/ 0 h 254801"/>
                  <a:gd name="connsiteX6" fmla="*/ 1186 w 262765"/>
                  <a:gd name="connsiteY6" fmla="*/ 0 h 254801"/>
                  <a:gd name="connsiteX0" fmla="*/ 114 w 261693"/>
                  <a:gd name="connsiteY0" fmla="*/ 0 h 254801"/>
                  <a:gd name="connsiteX1" fmla="*/ 115 w 261693"/>
                  <a:gd name="connsiteY1" fmla="*/ 45845 h 254801"/>
                  <a:gd name="connsiteX2" fmla="*/ 215973 w 261693"/>
                  <a:gd name="connsiteY2" fmla="*/ 45251 h 254801"/>
                  <a:gd name="connsiteX3" fmla="*/ 215973 w 261693"/>
                  <a:gd name="connsiteY3" fmla="*/ 254801 h 254801"/>
                  <a:gd name="connsiteX4" fmla="*/ 261693 w 261693"/>
                  <a:gd name="connsiteY4" fmla="*/ 254801 h 254801"/>
                  <a:gd name="connsiteX5" fmla="*/ 261693 w 261693"/>
                  <a:gd name="connsiteY5" fmla="*/ 0 h 254801"/>
                  <a:gd name="connsiteX6" fmla="*/ 114 w 261693"/>
                  <a:gd name="connsiteY6" fmla="*/ 0 h 254801"/>
                  <a:gd name="connsiteX0" fmla="*/ 114 w 261693"/>
                  <a:gd name="connsiteY0" fmla="*/ 0 h 254801"/>
                  <a:gd name="connsiteX1" fmla="*/ 115 w 261693"/>
                  <a:gd name="connsiteY1" fmla="*/ 44658 h 254801"/>
                  <a:gd name="connsiteX2" fmla="*/ 215973 w 261693"/>
                  <a:gd name="connsiteY2" fmla="*/ 45251 h 254801"/>
                  <a:gd name="connsiteX3" fmla="*/ 215973 w 261693"/>
                  <a:gd name="connsiteY3" fmla="*/ 254801 h 254801"/>
                  <a:gd name="connsiteX4" fmla="*/ 261693 w 261693"/>
                  <a:gd name="connsiteY4" fmla="*/ 254801 h 254801"/>
                  <a:gd name="connsiteX5" fmla="*/ 261693 w 261693"/>
                  <a:gd name="connsiteY5" fmla="*/ 0 h 254801"/>
                  <a:gd name="connsiteX6" fmla="*/ 114 w 261693"/>
                  <a:gd name="connsiteY6" fmla="*/ 0 h 254801"/>
                  <a:gd name="connsiteX0" fmla="*/ 114 w 261693"/>
                  <a:gd name="connsiteY0" fmla="*/ 0 h 254801"/>
                  <a:gd name="connsiteX1" fmla="*/ 115 w 261693"/>
                  <a:gd name="connsiteY1" fmla="*/ 45845 h 254801"/>
                  <a:gd name="connsiteX2" fmla="*/ 215973 w 261693"/>
                  <a:gd name="connsiteY2" fmla="*/ 45251 h 254801"/>
                  <a:gd name="connsiteX3" fmla="*/ 215973 w 261693"/>
                  <a:gd name="connsiteY3" fmla="*/ 254801 h 254801"/>
                  <a:gd name="connsiteX4" fmla="*/ 261693 w 261693"/>
                  <a:gd name="connsiteY4" fmla="*/ 254801 h 254801"/>
                  <a:gd name="connsiteX5" fmla="*/ 261693 w 261693"/>
                  <a:gd name="connsiteY5" fmla="*/ 0 h 254801"/>
                  <a:gd name="connsiteX6" fmla="*/ 114 w 261693"/>
                  <a:gd name="connsiteY6" fmla="*/ 0 h 254801"/>
                  <a:gd name="connsiteX0" fmla="*/ 114 w 261693"/>
                  <a:gd name="connsiteY0" fmla="*/ 0 h 254801"/>
                  <a:gd name="connsiteX1" fmla="*/ 115 w 261693"/>
                  <a:gd name="connsiteY1" fmla="*/ 45845 h 254801"/>
                  <a:gd name="connsiteX2" fmla="*/ 215973 w 261693"/>
                  <a:gd name="connsiteY2" fmla="*/ 45251 h 254801"/>
                  <a:gd name="connsiteX3" fmla="*/ 215973 w 261693"/>
                  <a:gd name="connsiteY3" fmla="*/ 254801 h 254801"/>
                  <a:gd name="connsiteX4" fmla="*/ 261693 w 261693"/>
                  <a:gd name="connsiteY4" fmla="*/ 254801 h 254801"/>
                  <a:gd name="connsiteX5" fmla="*/ 261693 w 261693"/>
                  <a:gd name="connsiteY5" fmla="*/ 0 h 254801"/>
                  <a:gd name="connsiteX6" fmla="*/ 114 w 261693"/>
                  <a:gd name="connsiteY6" fmla="*/ 0 h 254801"/>
                  <a:gd name="connsiteX0" fmla="*/ 114 w 261693"/>
                  <a:gd name="connsiteY0" fmla="*/ 0 h 254801"/>
                  <a:gd name="connsiteX1" fmla="*/ 115 w 261693"/>
                  <a:gd name="connsiteY1" fmla="*/ 44658 h 254801"/>
                  <a:gd name="connsiteX2" fmla="*/ 215973 w 261693"/>
                  <a:gd name="connsiteY2" fmla="*/ 45251 h 254801"/>
                  <a:gd name="connsiteX3" fmla="*/ 215973 w 261693"/>
                  <a:gd name="connsiteY3" fmla="*/ 254801 h 254801"/>
                  <a:gd name="connsiteX4" fmla="*/ 261693 w 261693"/>
                  <a:gd name="connsiteY4" fmla="*/ 254801 h 254801"/>
                  <a:gd name="connsiteX5" fmla="*/ 261693 w 261693"/>
                  <a:gd name="connsiteY5" fmla="*/ 0 h 254801"/>
                  <a:gd name="connsiteX6" fmla="*/ 114 w 261693"/>
                  <a:gd name="connsiteY6" fmla="*/ 0 h 254801"/>
                  <a:gd name="connsiteX0" fmla="*/ 593 w 262172"/>
                  <a:gd name="connsiteY0" fmla="*/ 0 h 254801"/>
                  <a:gd name="connsiteX1" fmla="*/ 0 w 262172"/>
                  <a:gd name="connsiteY1" fmla="*/ 47032 h 254801"/>
                  <a:gd name="connsiteX2" fmla="*/ 216452 w 262172"/>
                  <a:gd name="connsiteY2" fmla="*/ 45251 h 254801"/>
                  <a:gd name="connsiteX3" fmla="*/ 216452 w 262172"/>
                  <a:gd name="connsiteY3" fmla="*/ 254801 h 254801"/>
                  <a:gd name="connsiteX4" fmla="*/ 262172 w 262172"/>
                  <a:gd name="connsiteY4" fmla="*/ 254801 h 254801"/>
                  <a:gd name="connsiteX5" fmla="*/ 262172 w 262172"/>
                  <a:gd name="connsiteY5" fmla="*/ 0 h 254801"/>
                  <a:gd name="connsiteX6" fmla="*/ 593 w 262172"/>
                  <a:gd name="connsiteY6" fmla="*/ 0 h 254801"/>
                  <a:gd name="connsiteX0" fmla="*/ 593 w 262172"/>
                  <a:gd name="connsiteY0" fmla="*/ 0 h 254801"/>
                  <a:gd name="connsiteX1" fmla="*/ 0 w 262172"/>
                  <a:gd name="connsiteY1" fmla="*/ 47032 h 254801"/>
                  <a:gd name="connsiteX2" fmla="*/ 216452 w 262172"/>
                  <a:gd name="connsiteY2" fmla="*/ 45251 h 254801"/>
                  <a:gd name="connsiteX3" fmla="*/ 216452 w 262172"/>
                  <a:gd name="connsiteY3" fmla="*/ 254801 h 254801"/>
                  <a:gd name="connsiteX4" fmla="*/ 262172 w 262172"/>
                  <a:gd name="connsiteY4" fmla="*/ 254801 h 254801"/>
                  <a:gd name="connsiteX5" fmla="*/ 262172 w 262172"/>
                  <a:gd name="connsiteY5" fmla="*/ 0 h 254801"/>
                  <a:gd name="connsiteX6" fmla="*/ 593 w 262172"/>
                  <a:gd name="connsiteY6" fmla="*/ 0 h 254801"/>
                  <a:gd name="connsiteX0" fmla="*/ 593 w 262172"/>
                  <a:gd name="connsiteY0" fmla="*/ 0 h 254801"/>
                  <a:gd name="connsiteX1" fmla="*/ 0 w 262172"/>
                  <a:gd name="connsiteY1" fmla="*/ 45845 h 254801"/>
                  <a:gd name="connsiteX2" fmla="*/ 216452 w 262172"/>
                  <a:gd name="connsiteY2" fmla="*/ 45251 h 254801"/>
                  <a:gd name="connsiteX3" fmla="*/ 216452 w 262172"/>
                  <a:gd name="connsiteY3" fmla="*/ 254801 h 254801"/>
                  <a:gd name="connsiteX4" fmla="*/ 262172 w 262172"/>
                  <a:gd name="connsiteY4" fmla="*/ 254801 h 254801"/>
                  <a:gd name="connsiteX5" fmla="*/ 262172 w 262172"/>
                  <a:gd name="connsiteY5" fmla="*/ 0 h 254801"/>
                  <a:gd name="connsiteX6" fmla="*/ 593 w 262172"/>
                  <a:gd name="connsiteY6" fmla="*/ 0 h 254801"/>
                  <a:gd name="connsiteX0" fmla="*/ 593 w 262172"/>
                  <a:gd name="connsiteY0" fmla="*/ 0 h 254801"/>
                  <a:gd name="connsiteX1" fmla="*/ 0 w 262172"/>
                  <a:gd name="connsiteY1" fmla="*/ 45845 h 254801"/>
                  <a:gd name="connsiteX2" fmla="*/ 216452 w 262172"/>
                  <a:gd name="connsiteY2" fmla="*/ 45251 h 254801"/>
                  <a:gd name="connsiteX3" fmla="*/ 216452 w 262172"/>
                  <a:gd name="connsiteY3" fmla="*/ 254801 h 254801"/>
                  <a:gd name="connsiteX4" fmla="*/ 262172 w 262172"/>
                  <a:gd name="connsiteY4" fmla="*/ 254801 h 254801"/>
                  <a:gd name="connsiteX5" fmla="*/ 262172 w 262172"/>
                  <a:gd name="connsiteY5" fmla="*/ 0 h 254801"/>
                  <a:gd name="connsiteX6" fmla="*/ 593 w 262172"/>
                  <a:gd name="connsiteY6" fmla="*/ 0 h 254801"/>
                  <a:gd name="connsiteX0" fmla="*/ 593 w 262172"/>
                  <a:gd name="connsiteY0" fmla="*/ 0 h 257175"/>
                  <a:gd name="connsiteX1" fmla="*/ 0 w 262172"/>
                  <a:gd name="connsiteY1" fmla="*/ 45845 h 257175"/>
                  <a:gd name="connsiteX2" fmla="*/ 216452 w 262172"/>
                  <a:gd name="connsiteY2" fmla="*/ 45251 h 257175"/>
                  <a:gd name="connsiteX3" fmla="*/ 216452 w 262172"/>
                  <a:gd name="connsiteY3" fmla="*/ 257175 h 257175"/>
                  <a:gd name="connsiteX4" fmla="*/ 262172 w 262172"/>
                  <a:gd name="connsiteY4" fmla="*/ 254801 h 257175"/>
                  <a:gd name="connsiteX5" fmla="*/ 262172 w 262172"/>
                  <a:gd name="connsiteY5" fmla="*/ 0 h 257175"/>
                  <a:gd name="connsiteX6" fmla="*/ 593 w 262172"/>
                  <a:gd name="connsiteY6" fmla="*/ 0 h 257175"/>
                  <a:gd name="connsiteX0" fmla="*/ 593 w 262765"/>
                  <a:gd name="connsiteY0" fmla="*/ 0 h 259549"/>
                  <a:gd name="connsiteX1" fmla="*/ 0 w 262765"/>
                  <a:gd name="connsiteY1" fmla="*/ 45845 h 259549"/>
                  <a:gd name="connsiteX2" fmla="*/ 216452 w 262765"/>
                  <a:gd name="connsiteY2" fmla="*/ 45251 h 259549"/>
                  <a:gd name="connsiteX3" fmla="*/ 216452 w 262765"/>
                  <a:gd name="connsiteY3" fmla="*/ 257175 h 259549"/>
                  <a:gd name="connsiteX4" fmla="*/ 262765 w 262765"/>
                  <a:gd name="connsiteY4" fmla="*/ 259549 h 259549"/>
                  <a:gd name="connsiteX5" fmla="*/ 262172 w 262765"/>
                  <a:gd name="connsiteY5" fmla="*/ 0 h 259549"/>
                  <a:gd name="connsiteX6" fmla="*/ 593 w 262765"/>
                  <a:gd name="connsiteY6" fmla="*/ 0 h 259549"/>
                  <a:gd name="connsiteX0" fmla="*/ 593 w 263385"/>
                  <a:gd name="connsiteY0" fmla="*/ 0 h 259549"/>
                  <a:gd name="connsiteX1" fmla="*/ 0 w 263385"/>
                  <a:gd name="connsiteY1" fmla="*/ 45845 h 259549"/>
                  <a:gd name="connsiteX2" fmla="*/ 216452 w 263385"/>
                  <a:gd name="connsiteY2" fmla="*/ 45251 h 259549"/>
                  <a:gd name="connsiteX3" fmla="*/ 216452 w 263385"/>
                  <a:gd name="connsiteY3" fmla="*/ 257175 h 259549"/>
                  <a:gd name="connsiteX4" fmla="*/ 262765 w 263385"/>
                  <a:gd name="connsiteY4" fmla="*/ 259549 h 259549"/>
                  <a:gd name="connsiteX5" fmla="*/ 263359 w 263385"/>
                  <a:gd name="connsiteY5" fmla="*/ 0 h 259549"/>
                  <a:gd name="connsiteX6" fmla="*/ 593 w 263385"/>
                  <a:gd name="connsiteY6" fmla="*/ 0 h 259549"/>
                  <a:gd name="connsiteX0" fmla="*/ 593 w 263416"/>
                  <a:gd name="connsiteY0" fmla="*/ 0 h 259549"/>
                  <a:gd name="connsiteX1" fmla="*/ 0 w 263416"/>
                  <a:gd name="connsiteY1" fmla="*/ 45845 h 259549"/>
                  <a:gd name="connsiteX2" fmla="*/ 216452 w 263416"/>
                  <a:gd name="connsiteY2" fmla="*/ 45251 h 259549"/>
                  <a:gd name="connsiteX3" fmla="*/ 216452 w 263416"/>
                  <a:gd name="connsiteY3" fmla="*/ 257175 h 259549"/>
                  <a:gd name="connsiteX4" fmla="*/ 263359 w 263416"/>
                  <a:gd name="connsiteY4" fmla="*/ 259549 h 259549"/>
                  <a:gd name="connsiteX5" fmla="*/ 263359 w 263416"/>
                  <a:gd name="connsiteY5" fmla="*/ 0 h 259549"/>
                  <a:gd name="connsiteX6" fmla="*/ 593 w 263416"/>
                  <a:gd name="connsiteY6" fmla="*/ 0 h 259549"/>
                  <a:gd name="connsiteX0" fmla="*/ 593 w 263416"/>
                  <a:gd name="connsiteY0" fmla="*/ 0 h 259549"/>
                  <a:gd name="connsiteX1" fmla="*/ 0 w 263416"/>
                  <a:gd name="connsiteY1" fmla="*/ 45845 h 259549"/>
                  <a:gd name="connsiteX2" fmla="*/ 216452 w 263416"/>
                  <a:gd name="connsiteY2" fmla="*/ 45251 h 259549"/>
                  <a:gd name="connsiteX3" fmla="*/ 216452 w 263416"/>
                  <a:gd name="connsiteY3" fmla="*/ 257175 h 259549"/>
                  <a:gd name="connsiteX4" fmla="*/ 263359 w 263416"/>
                  <a:gd name="connsiteY4" fmla="*/ 259549 h 259549"/>
                  <a:gd name="connsiteX5" fmla="*/ 263359 w 263416"/>
                  <a:gd name="connsiteY5" fmla="*/ 0 h 259549"/>
                  <a:gd name="connsiteX6" fmla="*/ 593 w 263416"/>
                  <a:gd name="connsiteY6" fmla="*/ 0 h 259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3416" h="259549">
                    <a:moveTo>
                      <a:pt x="593" y="0"/>
                    </a:moveTo>
                    <a:cubicBezTo>
                      <a:pt x="198" y="14886"/>
                      <a:pt x="395" y="30959"/>
                      <a:pt x="0" y="45845"/>
                    </a:cubicBezTo>
                    <a:lnTo>
                      <a:pt x="216452" y="45251"/>
                    </a:lnTo>
                    <a:lnTo>
                      <a:pt x="216452" y="257175"/>
                    </a:lnTo>
                    <a:lnTo>
                      <a:pt x="263359" y="259549"/>
                    </a:lnTo>
                    <a:cubicBezTo>
                      <a:pt x="263161" y="173033"/>
                      <a:pt x="263557" y="86516"/>
                      <a:pt x="263359" y="0"/>
                    </a:cubicBezTo>
                    <a:lnTo>
                      <a:pt x="593" y="0"/>
                    </a:lnTo>
                    <a:close/>
                  </a:path>
                </a:pathLst>
              </a:custGeom>
              <a:solidFill>
                <a:srgbClr val="474747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1" name="任意多边形: 形状 90">
                <a:extLst>
                  <a:ext uri="{FF2B5EF4-FFF2-40B4-BE49-F238E27FC236}">
                    <a16:creationId xmlns:a16="http://schemas.microsoft.com/office/drawing/2014/main" id="{96A5364C-59E1-4EE0-A1B3-B4892AD430D5}"/>
                  </a:ext>
                </a:extLst>
              </p:cNvPr>
              <p:cNvSpPr/>
              <p:nvPr/>
            </p:nvSpPr>
            <p:spPr>
              <a:xfrm>
                <a:off x="1011179" y="6096775"/>
                <a:ext cx="274288" cy="56943"/>
              </a:xfrm>
              <a:custGeom>
                <a:avLst/>
                <a:gdLst>
                  <a:gd name="connsiteX0" fmla="*/ 0 w 636240"/>
                  <a:gd name="connsiteY0" fmla="*/ 0 h 132084"/>
                  <a:gd name="connsiteX1" fmla="*/ 636270 w 636240"/>
                  <a:gd name="connsiteY1" fmla="*/ 0 h 132084"/>
                  <a:gd name="connsiteX2" fmla="*/ 636270 w 636240"/>
                  <a:gd name="connsiteY2" fmla="*/ 47625 h 132084"/>
                  <a:gd name="connsiteX3" fmla="*/ 0 w 636240"/>
                  <a:gd name="connsiteY3" fmla="*/ 47625 h 132084"/>
                  <a:gd name="connsiteX4" fmla="*/ 262890 w 636240"/>
                  <a:gd name="connsiteY4" fmla="*/ 85725 h 132084"/>
                  <a:gd name="connsiteX5" fmla="*/ 636270 w 636240"/>
                  <a:gd name="connsiteY5" fmla="*/ 85725 h 132084"/>
                  <a:gd name="connsiteX6" fmla="*/ 636270 w 636240"/>
                  <a:gd name="connsiteY6" fmla="*/ 133350 h 132084"/>
                  <a:gd name="connsiteX7" fmla="*/ 262890 w 636240"/>
                  <a:gd name="connsiteY7" fmla="*/ 133350 h 132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36240" h="132084">
                    <a:moveTo>
                      <a:pt x="0" y="0"/>
                    </a:moveTo>
                    <a:lnTo>
                      <a:pt x="636270" y="0"/>
                    </a:lnTo>
                    <a:lnTo>
                      <a:pt x="636270" y="47625"/>
                    </a:lnTo>
                    <a:lnTo>
                      <a:pt x="0" y="47625"/>
                    </a:lnTo>
                    <a:close/>
                    <a:moveTo>
                      <a:pt x="262890" y="85725"/>
                    </a:moveTo>
                    <a:lnTo>
                      <a:pt x="636270" y="85725"/>
                    </a:lnTo>
                    <a:lnTo>
                      <a:pt x="636270" y="133350"/>
                    </a:lnTo>
                    <a:lnTo>
                      <a:pt x="262890" y="133350"/>
                    </a:lnTo>
                    <a:close/>
                  </a:path>
                </a:pathLst>
              </a:custGeom>
              <a:solidFill>
                <a:srgbClr val="474747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2" name="任意多边形: 形状 91">
                <a:extLst>
                  <a:ext uri="{FF2B5EF4-FFF2-40B4-BE49-F238E27FC236}">
                    <a16:creationId xmlns:a16="http://schemas.microsoft.com/office/drawing/2014/main" id="{510A6303-1D0A-4B82-BDA1-C3EC04353C44}"/>
                  </a:ext>
                </a:extLst>
              </p:cNvPr>
              <p:cNvSpPr/>
              <p:nvPr/>
            </p:nvSpPr>
            <p:spPr>
              <a:xfrm>
                <a:off x="1273161" y="6051605"/>
                <a:ext cx="64161" cy="147570"/>
              </a:xfrm>
              <a:custGeom>
                <a:avLst/>
                <a:gdLst>
                  <a:gd name="connsiteX0" fmla="*/ 40005 w 148828"/>
                  <a:gd name="connsiteY0" fmla="*/ 171450 h 342304"/>
                  <a:gd name="connsiteX1" fmla="*/ 150495 w 148828"/>
                  <a:gd name="connsiteY1" fmla="*/ 26670 h 342304"/>
                  <a:gd name="connsiteX2" fmla="*/ 150495 w 148828"/>
                  <a:gd name="connsiteY2" fmla="*/ 0 h 342304"/>
                  <a:gd name="connsiteX3" fmla="*/ 0 w 148828"/>
                  <a:gd name="connsiteY3" fmla="*/ 171450 h 342304"/>
                  <a:gd name="connsiteX4" fmla="*/ 150495 w 148828"/>
                  <a:gd name="connsiteY4" fmla="*/ 342900 h 342304"/>
                  <a:gd name="connsiteX5" fmla="*/ 150495 w 148828"/>
                  <a:gd name="connsiteY5" fmla="*/ 316230 h 342304"/>
                  <a:gd name="connsiteX6" fmla="*/ 40005 w 148828"/>
                  <a:gd name="connsiteY6" fmla="*/ 171450 h 342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8828" h="342304">
                    <a:moveTo>
                      <a:pt x="40005" y="171450"/>
                    </a:moveTo>
                    <a:cubicBezTo>
                      <a:pt x="40005" y="74295"/>
                      <a:pt x="104775" y="40005"/>
                      <a:pt x="150495" y="26670"/>
                    </a:cubicBezTo>
                    <a:lnTo>
                      <a:pt x="150495" y="0"/>
                    </a:lnTo>
                    <a:cubicBezTo>
                      <a:pt x="150495" y="0"/>
                      <a:pt x="0" y="7620"/>
                      <a:pt x="0" y="171450"/>
                    </a:cubicBezTo>
                    <a:cubicBezTo>
                      <a:pt x="0" y="337185"/>
                      <a:pt x="150495" y="342900"/>
                      <a:pt x="150495" y="342900"/>
                    </a:cubicBezTo>
                    <a:lnTo>
                      <a:pt x="150495" y="316230"/>
                    </a:lnTo>
                    <a:cubicBezTo>
                      <a:pt x="104775" y="302895"/>
                      <a:pt x="40005" y="268605"/>
                      <a:pt x="40005" y="171450"/>
                    </a:cubicBezTo>
                    <a:close/>
                  </a:path>
                </a:pathLst>
              </a:custGeom>
              <a:solidFill>
                <a:srgbClr val="474747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pic>
          <p:nvPicPr>
            <p:cNvPr id="84" name="图形 83" descr="磁体">
              <a:extLst>
                <a:ext uri="{FF2B5EF4-FFF2-40B4-BE49-F238E27FC236}">
                  <a16:creationId xmlns:a16="http://schemas.microsoft.com/office/drawing/2014/main" id="{DDF96011-E078-4B26-9D16-A293DFC6D9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4197129">
              <a:off x="2160852" y="3604514"/>
              <a:ext cx="105974" cy="105974"/>
            </a:xfrm>
            <a:prstGeom prst="rect">
              <a:avLst/>
            </a:prstGeom>
          </p:spPr>
        </p:pic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546B40AA-16E1-4A02-8FDA-72F4B991F8AE}"/>
              </a:ext>
            </a:extLst>
          </p:cNvPr>
          <p:cNvGrpSpPr/>
          <p:nvPr userDrawn="1"/>
        </p:nvGrpSpPr>
        <p:grpSpPr>
          <a:xfrm>
            <a:off x="7263168" y="3559513"/>
            <a:ext cx="316683" cy="257476"/>
            <a:chOff x="2037120" y="3559513"/>
            <a:chExt cx="316683" cy="257476"/>
          </a:xfrm>
        </p:grpSpPr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67A21D59-3669-4138-BCFA-538BF49AD345}"/>
                </a:ext>
              </a:extLst>
            </p:cNvPr>
            <p:cNvSpPr/>
            <p:nvPr userDrawn="1"/>
          </p:nvSpPr>
          <p:spPr>
            <a:xfrm>
              <a:off x="2037120" y="3559513"/>
              <a:ext cx="316683" cy="25747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56818208-6C85-45C9-9A73-2ECCE8536697}"/>
                </a:ext>
              </a:extLst>
            </p:cNvPr>
            <p:cNvGrpSpPr/>
            <p:nvPr userDrawn="1"/>
          </p:nvGrpSpPr>
          <p:grpSpPr>
            <a:xfrm rot="1312566">
              <a:off x="2096149" y="3564774"/>
              <a:ext cx="243146" cy="246954"/>
              <a:chOff x="844463" y="5624427"/>
              <a:chExt cx="566220" cy="575088"/>
            </a:xfrm>
          </p:grpSpPr>
          <p:sp>
            <p:nvSpPr>
              <p:cNvPr id="97" name="任意多边形: 形状 96">
                <a:extLst>
                  <a:ext uri="{FF2B5EF4-FFF2-40B4-BE49-F238E27FC236}">
                    <a16:creationId xmlns:a16="http://schemas.microsoft.com/office/drawing/2014/main" id="{3AE387EB-7ADA-4ED8-85C7-75C1D411846B}"/>
                  </a:ext>
                </a:extLst>
              </p:cNvPr>
              <p:cNvSpPr/>
              <p:nvPr/>
            </p:nvSpPr>
            <p:spPr>
              <a:xfrm>
                <a:off x="1053884" y="5656580"/>
                <a:ext cx="20050" cy="20050"/>
              </a:xfrm>
              <a:custGeom>
                <a:avLst/>
                <a:gdLst>
                  <a:gd name="connsiteX0" fmla="*/ 0 w 46508"/>
                  <a:gd name="connsiteY0" fmla="*/ 0 h 46508"/>
                  <a:gd name="connsiteX1" fmla="*/ 47625 w 46508"/>
                  <a:gd name="connsiteY1" fmla="*/ 0 h 46508"/>
                  <a:gd name="connsiteX2" fmla="*/ 47625 w 46508"/>
                  <a:gd name="connsiteY2" fmla="*/ 47625 h 46508"/>
                  <a:gd name="connsiteX3" fmla="*/ 0 w 46508"/>
                  <a:gd name="connsiteY3" fmla="*/ 47625 h 46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508" h="46508">
                    <a:moveTo>
                      <a:pt x="0" y="0"/>
                    </a:moveTo>
                    <a:lnTo>
                      <a:pt x="47625" y="0"/>
                    </a:lnTo>
                    <a:lnTo>
                      <a:pt x="47625" y="47625"/>
                    </a:lnTo>
                    <a:lnTo>
                      <a:pt x="0" y="47625"/>
                    </a:lnTo>
                    <a:close/>
                  </a:path>
                </a:pathLst>
              </a:custGeom>
              <a:solidFill>
                <a:srgbClr val="000000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8" name="任意多边形: 形状 97">
                <a:extLst>
                  <a:ext uri="{FF2B5EF4-FFF2-40B4-BE49-F238E27FC236}">
                    <a16:creationId xmlns:a16="http://schemas.microsoft.com/office/drawing/2014/main" id="{8129FBBD-E4B4-40BE-A8D5-DB1A259FA4F3}"/>
                  </a:ext>
                </a:extLst>
              </p:cNvPr>
              <p:cNvSpPr/>
              <p:nvPr/>
            </p:nvSpPr>
            <p:spPr>
              <a:xfrm>
                <a:off x="851033" y="5631942"/>
                <a:ext cx="475593" cy="560605"/>
              </a:xfrm>
              <a:custGeom>
                <a:avLst/>
                <a:gdLst>
                  <a:gd name="connsiteX0" fmla="*/ 1007745 w 1103188"/>
                  <a:gd name="connsiteY0" fmla="*/ 1242060 h 1300385"/>
                  <a:gd name="connsiteX1" fmla="*/ 1026795 w 1103188"/>
                  <a:gd name="connsiteY1" fmla="*/ 1030605 h 1300385"/>
                  <a:gd name="connsiteX2" fmla="*/ 1104900 w 1103188"/>
                  <a:gd name="connsiteY2" fmla="*/ 1011555 h 1300385"/>
                  <a:gd name="connsiteX3" fmla="*/ 1104900 w 1103188"/>
                  <a:gd name="connsiteY3" fmla="*/ 0 h 1300385"/>
                  <a:gd name="connsiteX4" fmla="*/ 89535 w 1103188"/>
                  <a:gd name="connsiteY4" fmla="*/ 0 h 1300385"/>
                  <a:gd name="connsiteX5" fmla="*/ 100965 w 1103188"/>
                  <a:gd name="connsiteY5" fmla="*/ 11430 h 1300385"/>
                  <a:gd name="connsiteX6" fmla="*/ 11430 w 1103188"/>
                  <a:gd name="connsiteY6" fmla="*/ 100965 h 1300385"/>
                  <a:gd name="connsiteX7" fmla="*/ 0 w 1103188"/>
                  <a:gd name="connsiteY7" fmla="*/ 89535 h 1300385"/>
                  <a:gd name="connsiteX8" fmla="*/ 0 w 1103188"/>
                  <a:gd name="connsiteY8" fmla="*/ 1211580 h 1300385"/>
                  <a:gd name="connsiteX9" fmla="*/ 9525 w 1103188"/>
                  <a:gd name="connsiteY9" fmla="*/ 1202055 h 1300385"/>
                  <a:gd name="connsiteX10" fmla="*/ 99060 w 1103188"/>
                  <a:gd name="connsiteY10" fmla="*/ 1291590 h 1300385"/>
                  <a:gd name="connsiteX11" fmla="*/ 89535 w 1103188"/>
                  <a:gd name="connsiteY11" fmla="*/ 1301115 h 1300385"/>
                  <a:gd name="connsiteX12" fmla="*/ 1104900 w 1103188"/>
                  <a:gd name="connsiteY12" fmla="*/ 1301115 h 1300385"/>
                  <a:gd name="connsiteX13" fmla="*/ 1104900 w 1103188"/>
                  <a:gd name="connsiteY13" fmla="*/ 1280160 h 1300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03188" h="1300385">
                    <a:moveTo>
                      <a:pt x="1007745" y="1242060"/>
                    </a:moveTo>
                    <a:lnTo>
                      <a:pt x="1026795" y="1030605"/>
                    </a:lnTo>
                    <a:lnTo>
                      <a:pt x="1104900" y="1011555"/>
                    </a:lnTo>
                    <a:lnTo>
                      <a:pt x="1104900" y="0"/>
                    </a:lnTo>
                    <a:lnTo>
                      <a:pt x="89535" y="0"/>
                    </a:lnTo>
                    <a:lnTo>
                      <a:pt x="100965" y="11430"/>
                    </a:lnTo>
                    <a:lnTo>
                      <a:pt x="11430" y="100965"/>
                    </a:lnTo>
                    <a:lnTo>
                      <a:pt x="0" y="89535"/>
                    </a:lnTo>
                    <a:lnTo>
                      <a:pt x="0" y="1211580"/>
                    </a:lnTo>
                    <a:lnTo>
                      <a:pt x="9525" y="1202055"/>
                    </a:lnTo>
                    <a:lnTo>
                      <a:pt x="99060" y="1291590"/>
                    </a:lnTo>
                    <a:lnTo>
                      <a:pt x="89535" y="1301115"/>
                    </a:lnTo>
                    <a:lnTo>
                      <a:pt x="1104900" y="1301115"/>
                    </a:lnTo>
                    <a:lnTo>
                      <a:pt x="1104900" y="1280160"/>
                    </a:lnTo>
                    <a:close/>
                  </a:path>
                </a:pathLst>
              </a:custGeom>
              <a:solidFill>
                <a:srgbClr val="FFFFFF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9" name="任意多边形: 形状 98">
                <a:extLst>
                  <a:ext uri="{FF2B5EF4-FFF2-40B4-BE49-F238E27FC236}">
                    <a16:creationId xmlns:a16="http://schemas.microsoft.com/office/drawing/2014/main" id="{832768E3-C9C7-4D38-AA9A-A64F749BF20C}"/>
                  </a:ext>
                </a:extLst>
              </p:cNvPr>
              <p:cNvSpPr/>
              <p:nvPr/>
            </p:nvSpPr>
            <p:spPr>
              <a:xfrm>
                <a:off x="905236" y="5643440"/>
                <a:ext cx="368925" cy="373737"/>
              </a:xfrm>
              <a:custGeom>
                <a:avLst/>
                <a:gdLst>
                  <a:gd name="connsiteX0" fmla="*/ 0 w 855761"/>
                  <a:gd name="connsiteY0" fmla="*/ 0 h 866923"/>
                  <a:gd name="connsiteX1" fmla="*/ 857250 w 855761"/>
                  <a:gd name="connsiteY1" fmla="*/ 0 h 866923"/>
                  <a:gd name="connsiteX2" fmla="*/ 857250 w 855761"/>
                  <a:gd name="connsiteY2" fmla="*/ 868680 h 866923"/>
                  <a:gd name="connsiteX3" fmla="*/ 0 w 855761"/>
                  <a:gd name="connsiteY3" fmla="*/ 868680 h 866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5761" h="866923">
                    <a:moveTo>
                      <a:pt x="0" y="0"/>
                    </a:moveTo>
                    <a:lnTo>
                      <a:pt x="857250" y="0"/>
                    </a:lnTo>
                    <a:lnTo>
                      <a:pt x="857250" y="868680"/>
                    </a:lnTo>
                    <a:lnTo>
                      <a:pt x="0" y="86868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0" name="任意多边形: 形状 99">
                <a:extLst>
                  <a:ext uri="{FF2B5EF4-FFF2-40B4-BE49-F238E27FC236}">
                    <a16:creationId xmlns:a16="http://schemas.microsoft.com/office/drawing/2014/main" id="{6A7D9BD2-71C1-412D-802D-5501667F41E0}"/>
                  </a:ext>
                </a:extLst>
              </p:cNvPr>
              <p:cNvSpPr/>
              <p:nvPr/>
            </p:nvSpPr>
            <p:spPr>
              <a:xfrm>
                <a:off x="844463" y="6051605"/>
                <a:ext cx="566220" cy="147570"/>
              </a:xfrm>
              <a:custGeom>
                <a:avLst/>
                <a:gdLst>
                  <a:gd name="connsiteX0" fmla="*/ 1314450 w 1313408"/>
                  <a:gd name="connsiteY0" fmla="*/ 169545 h 342304"/>
                  <a:gd name="connsiteX1" fmla="*/ 1314450 w 1313408"/>
                  <a:gd name="connsiteY1" fmla="*/ 169545 h 342304"/>
                  <a:gd name="connsiteX2" fmla="*/ 1143000 w 1313408"/>
                  <a:gd name="connsiteY2" fmla="*/ 295275 h 342304"/>
                  <a:gd name="connsiteX3" fmla="*/ 167640 w 1313408"/>
                  <a:gd name="connsiteY3" fmla="*/ 295275 h 342304"/>
                  <a:gd name="connsiteX4" fmla="*/ 53340 w 1313408"/>
                  <a:gd name="connsiteY4" fmla="*/ 180975 h 342304"/>
                  <a:gd name="connsiteX5" fmla="*/ 53340 w 1313408"/>
                  <a:gd name="connsiteY5" fmla="*/ 161925 h 342304"/>
                  <a:gd name="connsiteX6" fmla="*/ 167640 w 1313408"/>
                  <a:gd name="connsiteY6" fmla="*/ 47625 h 342304"/>
                  <a:gd name="connsiteX7" fmla="*/ 1143000 w 1313408"/>
                  <a:gd name="connsiteY7" fmla="*/ 47625 h 342304"/>
                  <a:gd name="connsiteX8" fmla="*/ 1143000 w 1313408"/>
                  <a:gd name="connsiteY8" fmla="*/ 0 h 342304"/>
                  <a:gd name="connsiteX9" fmla="*/ 171450 w 1313408"/>
                  <a:gd name="connsiteY9" fmla="*/ 0 h 342304"/>
                  <a:gd name="connsiteX10" fmla="*/ 0 w 1313408"/>
                  <a:gd name="connsiteY10" fmla="*/ 171450 h 342304"/>
                  <a:gd name="connsiteX11" fmla="*/ 171450 w 1313408"/>
                  <a:gd name="connsiteY11" fmla="*/ 342900 h 342304"/>
                  <a:gd name="connsiteX12" fmla="*/ 1143000 w 1313408"/>
                  <a:gd name="connsiteY12" fmla="*/ 342900 h 342304"/>
                  <a:gd name="connsiteX13" fmla="*/ 1143000 w 1313408"/>
                  <a:gd name="connsiteY13" fmla="*/ 295275 h 342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13408" h="342304">
                    <a:moveTo>
                      <a:pt x="1314450" y="169545"/>
                    </a:moveTo>
                    <a:lnTo>
                      <a:pt x="1314450" y="169545"/>
                    </a:lnTo>
                    <a:close/>
                    <a:moveTo>
                      <a:pt x="1143000" y="295275"/>
                    </a:moveTo>
                    <a:lnTo>
                      <a:pt x="167640" y="295275"/>
                    </a:lnTo>
                    <a:cubicBezTo>
                      <a:pt x="104775" y="295275"/>
                      <a:pt x="53340" y="243840"/>
                      <a:pt x="53340" y="180975"/>
                    </a:cubicBezTo>
                    <a:lnTo>
                      <a:pt x="53340" y="161925"/>
                    </a:lnTo>
                    <a:cubicBezTo>
                      <a:pt x="53340" y="99060"/>
                      <a:pt x="104775" y="47625"/>
                      <a:pt x="167640" y="47625"/>
                    </a:cubicBezTo>
                    <a:lnTo>
                      <a:pt x="1143000" y="47625"/>
                    </a:lnTo>
                    <a:lnTo>
                      <a:pt x="1143000" y="0"/>
                    </a:lnTo>
                    <a:lnTo>
                      <a:pt x="171450" y="0"/>
                    </a:lnTo>
                    <a:cubicBezTo>
                      <a:pt x="76200" y="0"/>
                      <a:pt x="0" y="76200"/>
                      <a:pt x="0" y="171450"/>
                    </a:cubicBezTo>
                    <a:cubicBezTo>
                      <a:pt x="0" y="266700"/>
                      <a:pt x="76200" y="342900"/>
                      <a:pt x="171450" y="342900"/>
                    </a:cubicBezTo>
                    <a:lnTo>
                      <a:pt x="1143000" y="342900"/>
                    </a:lnTo>
                    <a:lnTo>
                      <a:pt x="1143000" y="295275"/>
                    </a:lnTo>
                    <a:close/>
                  </a:path>
                </a:pathLst>
              </a:custGeom>
              <a:solidFill>
                <a:srgbClr val="474747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1" name="任意多边形: 形状 100">
                <a:extLst>
                  <a:ext uri="{FF2B5EF4-FFF2-40B4-BE49-F238E27FC236}">
                    <a16:creationId xmlns:a16="http://schemas.microsoft.com/office/drawing/2014/main" id="{F767497E-BA62-4FFF-A9C6-FBBB8BA65562}"/>
                  </a:ext>
                </a:extLst>
              </p:cNvPr>
              <p:cNvSpPr/>
              <p:nvPr/>
            </p:nvSpPr>
            <p:spPr>
              <a:xfrm>
                <a:off x="844463" y="5624474"/>
                <a:ext cx="493237" cy="575041"/>
              </a:xfrm>
              <a:custGeom>
                <a:avLst/>
                <a:gdLst>
                  <a:gd name="connsiteX0" fmla="*/ 190500 w 1144116"/>
                  <a:gd name="connsiteY0" fmla="*/ 45720 h 1333872"/>
                  <a:gd name="connsiteX1" fmla="*/ 882015 w 1144116"/>
                  <a:gd name="connsiteY1" fmla="*/ 45720 h 1333872"/>
                  <a:gd name="connsiteX2" fmla="*/ 882015 w 1144116"/>
                  <a:gd name="connsiteY2" fmla="*/ 0 h 1333872"/>
                  <a:gd name="connsiteX3" fmla="*/ 975360 w 1144116"/>
                  <a:gd name="connsiteY3" fmla="*/ 0 h 1333872"/>
                  <a:gd name="connsiteX4" fmla="*/ 173355 w 1144116"/>
                  <a:gd name="connsiteY4" fmla="*/ 0 h 1333872"/>
                  <a:gd name="connsiteX5" fmla="*/ 0 w 1144116"/>
                  <a:gd name="connsiteY5" fmla="*/ 173355 h 1333872"/>
                  <a:gd name="connsiteX6" fmla="*/ 0 w 1144116"/>
                  <a:gd name="connsiteY6" fmla="*/ 1162050 h 1333872"/>
                  <a:gd name="connsiteX7" fmla="*/ 173355 w 1144116"/>
                  <a:gd name="connsiteY7" fmla="*/ 1335405 h 1333872"/>
                  <a:gd name="connsiteX8" fmla="*/ 192405 w 1144116"/>
                  <a:gd name="connsiteY8" fmla="*/ 1335405 h 1333872"/>
                  <a:gd name="connsiteX9" fmla="*/ 47625 w 1144116"/>
                  <a:gd name="connsiteY9" fmla="*/ 1190625 h 1333872"/>
                  <a:gd name="connsiteX10" fmla="*/ 47625 w 1144116"/>
                  <a:gd name="connsiteY10" fmla="*/ 188595 h 1333872"/>
                  <a:gd name="connsiteX11" fmla="*/ 190500 w 1144116"/>
                  <a:gd name="connsiteY11" fmla="*/ 45720 h 1333872"/>
                  <a:gd name="connsiteX12" fmla="*/ 1097280 w 1144116"/>
                  <a:gd name="connsiteY12" fmla="*/ 255270 h 1333872"/>
                  <a:gd name="connsiteX13" fmla="*/ 1144905 w 1144116"/>
                  <a:gd name="connsiteY13" fmla="*/ 255270 h 1333872"/>
                  <a:gd name="connsiteX14" fmla="*/ 1144905 w 1144116"/>
                  <a:gd name="connsiteY14" fmla="*/ 1034415 h 1333872"/>
                  <a:gd name="connsiteX15" fmla="*/ 1097280 w 1144116"/>
                  <a:gd name="connsiteY15" fmla="*/ 1034415 h 1333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44116" h="1333872">
                    <a:moveTo>
                      <a:pt x="190500" y="45720"/>
                    </a:moveTo>
                    <a:lnTo>
                      <a:pt x="882015" y="45720"/>
                    </a:lnTo>
                    <a:lnTo>
                      <a:pt x="882015" y="0"/>
                    </a:lnTo>
                    <a:lnTo>
                      <a:pt x="975360" y="0"/>
                    </a:lnTo>
                    <a:lnTo>
                      <a:pt x="173355" y="0"/>
                    </a:lnTo>
                    <a:cubicBezTo>
                      <a:pt x="78105" y="0"/>
                      <a:pt x="0" y="78105"/>
                      <a:pt x="0" y="173355"/>
                    </a:cubicBezTo>
                    <a:lnTo>
                      <a:pt x="0" y="1162050"/>
                    </a:lnTo>
                    <a:cubicBezTo>
                      <a:pt x="0" y="1257300"/>
                      <a:pt x="78105" y="1335405"/>
                      <a:pt x="173355" y="1335405"/>
                    </a:cubicBezTo>
                    <a:lnTo>
                      <a:pt x="192405" y="1335405"/>
                    </a:lnTo>
                    <a:cubicBezTo>
                      <a:pt x="112395" y="1335405"/>
                      <a:pt x="47625" y="1270635"/>
                      <a:pt x="47625" y="1190625"/>
                    </a:cubicBezTo>
                    <a:lnTo>
                      <a:pt x="47625" y="188595"/>
                    </a:lnTo>
                    <a:cubicBezTo>
                      <a:pt x="45720" y="110490"/>
                      <a:pt x="112395" y="45720"/>
                      <a:pt x="190500" y="45720"/>
                    </a:cubicBezTo>
                    <a:close/>
                    <a:moveTo>
                      <a:pt x="1097280" y="255270"/>
                    </a:moveTo>
                    <a:lnTo>
                      <a:pt x="1144905" y="255270"/>
                    </a:lnTo>
                    <a:lnTo>
                      <a:pt x="1144905" y="1034415"/>
                    </a:lnTo>
                    <a:lnTo>
                      <a:pt x="1097280" y="1034415"/>
                    </a:lnTo>
                    <a:close/>
                  </a:path>
                </a:pathLst>
              </a:custGeom>
              <a:solidFill>
                <a:srgbClr val="474747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2" name="任意多边形: 形状 101">
                <a:extLst>
                  <a:ext uri="{FF2B5EF4-FFF2-40B4-BE49-F238E27FC236}">
                    <a16:creationId xmlns:a16="http://schemas.microsoft.com/office/drawing/2014/main" id="{677F41C2-EF8E-4AB9-9518-642418B51CBB}"/>
                  </a:ext>
                </a:extLst>
              </p:cNvPr>
              <p:cNvSpPr/>
              <p:nvPr userDrawn="1"/>
            </p:nvSpPr>
            <p:spPr>
              <a:xfrm>
                <a:off x="1224393" y="5624427"/>
                <a:ext cx="113561" cy="111895"/>
              </a:xfrm>
              <a:custGeom>
                <a:avLst/>
                <a:gdLst>
                  <a:gd name="connsiteX0" fmla="*/ 0 w 260449"/>
                  <a:gd name="connsiteY0" fmla="*/ 0 h 256728"/>
                  <a:gd name="connsiteX1" fmla="*/ 0 w 260449"/>
                  <a:gd name="connsiteY1" fmla="*/ 47625 h 256728"/>
                  <a:gd name="connsiteX2" fmla="*/ 215265 w 260449"/>
                  <a:gd name="connsiteY2" fmla="*/ 47625 h 256728"/>
                  <a:gd name="connsiteX3" fmla="*/ 215265 w 260449"/>
                  <a:gd name="connsiteY3" fmla="*/ 257175 h 256728"/>
                  <a:gd name="connsiteX4" fmla="*/ 260985 w 260449"/>
                  <a:gd name="connsiteY4" fmla="*/ 257175 h 256728"/>
                  <a:gd name="connsiteX5" fmla="*/ 260985 w 260449"/>
                  <a:gd name="connsiteY5" fmla="*/ 0 h 256728"/>
                  <a:gd name="connsiteX0" fmla="*/ 0 w 261579"/>
                  <a:gd name="connsiteY0" fmla="*/ 2374 h 257175"/>
                  <a:gd name="connsiteX1" fmla="*/ 594 w 261579"/>
                  <a:gd name="connsiteY1" fmla="*/ 47625 h 257175"/>
                  <a:gd name="connsiteX2" fmla="*/ 215859 w 261579"/>
                  <a:gd name="connsiteY2" fmla="*/ 47625 h 257175"/>
                  <a:gd name="connsiteX3" fmla="*/ 215859 w 261579"/>
                  <a:gd name="connsiteY3" fmla="*/ 257175 h 257175"/>
                  <a:gd name="connsiteX4" fmla="*/ 261579 w 261579"/>
                  <a:gd name="connsiteY4" fmla="*/ 257175 h 257175"/>
                  <a:gd name="connsiteX5" fmla="*/ 261579 w 261579"/>
                  <a:gd name="connsiteY5" fmla="*/ 0 h 257175"/>
                  <a:gd name="connsiteX6" fmla="*/ 0 w 261579"/>
                  <a:gd name="connsiteY6" fmla="*/ 2374 h 257175"/>
                  <a:gd name="connsiteX0" fmla="*/ 0 w 261579"/>
                  <a:gd name="connsiteY0" fmla="*/ 0 h 254801"/>
                  <a:gd name="connsiteX1" fmla="*/ 594 w 261579"/>
                  <a:gd name="connsiteY1" fmla="*/ 45251 h 254801"/>
                  <a:gd name="connsiteX2" fmla="*/ 215859 w 261579"/>
                  <a:gd name="connsiteY2" fmla="*/ 45251 h 254801"/>
                  <a:gd name="connsiteX3" fmla="*/ 215859 w 261579"/>
                  <a:gd name="connsiteY3" fmla="*/ 254801 h 254801"/>
                  <a:gd name="connsiteX4" fmla="*/ 261579 w 261579"/>
                  <a:gd name="connsiteY4" fmla="*/ 254801 h 254801"/>
                  <a:gd name="connsiteX5" fmla="*/ 261579 w 261579"/>
                  <a:gd name="connsiteY5" fmla="*/ 0 h 254801"/>
                  <a:gd name="connsiteX6" fmla="*/ 0 w 261579"/>
                  <a:gd name="connsiteY6" fmla="*/ 0 h 254801"/>
                  <a:gd name="connsiteX0" fmla="*/ 1186 w 262765"/>
                  <a:gd name="connsiteY0" fmla="*/ 0 h 254801"/>
                  <a:gd name="connsiteX1" fmla="*/ 0 w 262765"/>
                  <a:gd name="connsiteY1" fmla="*/ 44658 h 254801"/>
                  <a:gd name="connsiteX2" fmla="*/ 217045 w 262765"/>
                  <a:gd name="connsiteY2" fmla="*/ 45251 h 254801"/>
                  <a:gd name="connsiteX3" fmla="*/ 217045 w 262765"/>
                  <a:gd name="connsiteY3" fmla="*/ 254801 h 254801"/>
                  <a:gd name="connsiteX4" fmla="*/ 262765 w 262765"/>
                  <a:gd name="connsiteY4" fmla="*/ 254801 h 254801"/>
                  <a:gd name="connsiteX5" fmla="*/ 262765 w 262765"/>
                  <a:gd name="connsiteY5" fmla="*/ 0 h 254801"/>
                  <a:gd name="connsiteX6" fmla="*/ 1186 w 262765"/>
                  <a:gd name="connsiteY6" fmla="*/ 0 h 254801"/>
                  <a:gd name="connsiteX0" fmla="*/ 114 w 261693"/>
                  <a:gd name="connsiteY0" fmla="*/ 0 h 254801"/>
                  <a:gd name="connsiteX1" fmla="*/ 115 w 261693"/>
                  <a:gd name="connsiteY1" fmla="*/ 45845 h 254801"/>
                  <a:gd name="connsiteX2" fmla="*/ 215973 w 261693"/>
                  <a:gd name="connsiteY2" fmla="*/ 45251 h 254801"/>
                  <a:gd name="connsiteX3" fmla="*/ 215973 w 261693"/>
                  <a:gd name="connsiteY3" fmla="*/ 254801 h 254801"/>
                  <a:gd name="connsiteX4" fmla="*/ 261693 w 261693"/>
                  <a:gd name="connsiteY4" fmla="*/ 254801 h 254801"/>
                  <a:gd name="connsiteX5" fmla="*/ 261693 w 261693"/>
                  <a:gd name="connsiteY5" fmla="*/ 0 h 254801"/>
                  <a:gd name="connsiteX6" fmla="*/ 114 w 261693"/>
                  <a:gd name="connsiteY6" fmla="*/ 0 h 254801"/>
                  <a:gd name="connsiteX0" fmla="*/ 114 w 261693"/>
                  <a:gd name="connsiteY0" fmla="*/ 0 h 254801"/>
                  <a:gd name="connsiteX1" fmla="*/ 115 w 261693"/>
                  <a:gd name="connsiteY1" fmla="*/ 44658 h 254801"/>
                  <a:gd name="connsiteX2" fmla="*/ 215973 w 261693"/>
                  <a:gd name="connsiteY2" fmla="*/ 45251 h 254801"/>
                  <a:gd name="connsiteX3" fmla="*/ 215973 w 261693"/>
                  <a:gd name="connsiteY3" fmla="*/ 254801 h 254801"/>
                  <a:gd name="connsiteX4" fmla="*/ 261693 w 261693"/>
                  <a:gd name="connsiteY4" fmla="*/ 254801 h 254801"/>
                  <a:gd name="connsiteX5" fmla="*/ 261693 w 261693"/>
                  <a:gd name="connsiteY5" fmla="*/ 0 h 254801"/>
                  <a:gd name="connsiteX6" fmla="*/ 114 w 261693"/>
                  <a:gd name="connsiteY6" fmla="*/ 0 h 254801"/>
                  <a:gd name="connsiteX0" fmla="*/ 114 w 261693"/>
                  <a:gd name="connsiteY0" fmla="*/ 0 h 254801"/>
                  <a:gd name="connsiteX1" fmla="*/ 115 w 261693"/>
                  <a:gd name="connsiteY1" fmla="*/ 45845 h 254801"/>
                  <a:gd name="connsiteX2" fmla="*/ 215973 w 261693"/>
                  <a:gd name="connsiteY2" fmla="*/ 45251 h 254801"/>
                  <a:gd name="connsiteX3" fmla="*/ 215973 w 261693"/>
                  <a:gd name="connsiteY3" fmla="*/ 254801 h 254801"/>
                  <a:gd name="connsiteX4" fmla="*/ 261693 w 261693"/>
                  <a:gd name="connsiteY4" fmla="*/ 254801 h 254801"/>
                  <a:gd name="connsiteX5" fmla="*/ 261693 w 261693"/>
                  <a:gd name="connsiteY5" fmla="*/ 0 h 254801"/>
                  <a:gd name="connsiteX6" fmla="*/ 114 w 261693"/>
                  <a:gd name="connsiteY6" fmla="*/ 0 h 254801"/>
                  <a:gd name="connsiteX0" fmla="*/ 114 w 261693"/>
                  <a:gd name="connsiteY0" fmla="*/ 0 h 254801"/>
                  <a:gd name="connsiteX1" fmla="*/ 115 w 261693"/>
                  <a:gd name="connsiteY1" fmla="*/ 45845 h 254801"/>
                  <a:gd name="connsiteX2" fmla="*/ 215973 w 261693"/>
                  <a:gd name="connsiteY2" fmla="*/ 45251 h 254801"/>
                  <a:gd name="connsiteX3" fmla="*/ 215973 w 261693"/>
                  <a:gd name="connsiteY3" fmla="*/ 254801 h 254801"/>
                  <a:gd name="connsiteX4" fmla="*/ 261693 w 261693"/>
                  <a:gd name="connsiteY4" fmla="*/ 254801 h 254801"/>
                  <a:gd name="connsiteX5" fmla="*/ 261693 w 261693"/>
                  <a:gd name="connsiteY5" fmla="*/ 0 h 254801"/>
                  <a:gd name="connsiteX6" fmla="*/ 114 w 261693"/>
                  <a:gd name="connsiteY6" fmla="*/ 0 h 254801"/>
                  <a:gd name="connsiteX0" fmla="*/ 114 w 261693"/>
                  <a:gd name="connsiteY0" fmla="*/ 0 h 254801"/>
                  <a:gd name="connsiteX1" fmla="*/ 115 w 261693"/>
                  <a:gd name="connsiteY1" fmla="*/ 44658 h 254801"/>
                  <a:gd name="connsiteX2" fmla="*/ 215973 w 261693"/>
                  <a:gd name="connsiteY2" fmla="*/ 45251 h 254801"/>
                  <a:gd name="connsiteX3" fmla="*/ 215973 w 261693"/>
                  <a:gd name="connsiteY3" fmla="*/ 254801 h 254801"/>
                  <a:gd name="connsiteX4" fmla="*/ 261693 w 261693"/>
                  <a:gd name="connsiteY4" fmla="*/ 254801 h 254801"/>
                  <a:gd name="connsiteX5" fmla="*/ 261693 w 261693"/>
                  <a:gd name="connsiteY5" fmla="*/ 0 h 254801"/>
                  <a:gd name="connsiteX6" fmla="*/ 114 w 261693"/>
                  <a:gd name="connsiteY6" fmla="*/ 0 h 254801"/>
                  <a:gd name="connsiteX0" fmla="*/ 593 w 262172"/>
                  <a:gd name="connsiteY0" fmla="*/ 0 h 254801"/>
                  <a:gd name="connsiteX1" fmla="*/ 0 w 262172"/>
                  <a:gd name="connsiteY1" fmla="*/ 47032 h 254801"/>
                  <a:gd name="connsiteX2" fmla="*/ 216452 w 262172"/>
                  <a:gd name="connsiteY2" fmla="*/ 45251 h 254801"/>
                  <a:gd name="connsiteX3" fmla="*/ 216452 w 262172"/>
                  <a:gd name="connsiteY3" fmla="*/ 254801 h 254801"/>
                  <a:gd name="connsiteX4" fmla="*/ 262172 w 262172"/>
                  <a:gd name="connsiteY4" fmla="*/ 254801 h 254801"/>
                  <a:gd name="connsiteX5" fmla="*/ 262172 w 262172"/>
                  <a:gd name="connsiteY5" fmla="*/ 0 h 254801"/>
                  <a:gd name="connsiteX6" fmla="*/ 593 w 262172"/>
                  <a:gd name="connsiteY6" fmla="*/ 0 h 254801"/>
                  <a:gd name="connsiteX0" fmla="*/ 593 w 262172"/>
                  <a:gd name="connsiteY0" fmla="*/ 0 h 254801"/>
                  <a:gd name="connsiteX1" fmla="*/ 0 w 262172"/>
                  <a:gd name="connsiteY1" fmla="*/ 47032 h 254801"/>
                  <a:gd name="connsiteX2" fmla="*/ 216452 w 262172"/>
                  <a:gd name="connsiteY2" fmla="*/ 45251 h 254801"/>
                  <a:gd name="connsiteX3" fmla="*/ 216452 w 262172"/>
                  <a:gd name="connsiteY3" fmla="*/ 254801 h 254801"/>
                  <a:gd name="connsiteX4" fmla="*/ 262172 w 262172"/>
                  <a:gd name="connsiteY4" fmla="*/ 254801 h 254801"/>
                  <a:gd name="connsiteX5" fmla="*/ 262172 w 262172"/>
                  <a:gd name="connsiteY5" fmla="*/ 0 h 254801"/>
                  <a:gd name="connsiteX6" fmla="*/ 593 w 262172"/>
                  <a:gd name="connsiteY6" fmla="*/ 0 h 254801"/>
                  <a:gd name="connsiteX0" fmla="*/ 593 w 262172"/>
                  <a:gd name="connsiteY0" fmla="*/ 0 h 254801"/>
                  <a:gd name="connsiteX1" fmla="*/ 0 w 262172"/>
                  <a:gd name="connsiteY1" fmla="*/ 45845 h 254801"/>
                  <a:gd name="connsiteX2" fmla="*/ 216452 w 262172"/>
                  <a:gd name="connsiteY2" fmla="*/ 45251 h 254801"/>
                  <a:gd name="connsiteX3" fmla="*/ 216452 w 262172"/>
                  <a:gd name="connsiteY3" fmla="*/ 254801 h 254801"/>
                  <a:gd name="connsiteX4" fmla="*/ 262172 w 262172"/>
                  <a:gd name="connsiteY4" fmla="*/ 254801 h 254801"/>
                  <a:gd name="connsiteX5" fmla="*/ 262172 w 262172"/>
                  <a:gd name="connsiteY5" fmla="*/ 0 h 254801"/>
                  <a:gd name="connsiteX6" fmla="*/ 593 w 262172"/>
                  <a:gd name="connsiteY6" fmla="*/ 0 h 254801"/>
                  <a:gd name="connsiteX0" fmla="*/ 593 w 262172"/>
                  <a:gd name="connsiteY0" fmla="*/ 0 h 254801"/>
                  <a:gd name="connsiteX1" fmla="*/ 0 w 262172"/>
                  <a:gd name="connsiteY1" fmla="*/ 45845 h 254801"/>
                  <a:gd name="connsiteX2" fmla="*/ 216452 w 262172"/>
                  <a:gd name="connsiteY2" fmla="*/ 45251 h 254801"/>
                  <a:gd name="connsiteX3" fmla="*/ 216452 w 262172"/>
                  <a:gd name="connsiteY3" fmla="*/ 254801 h 254801"/>
                  <a:gd name="connsiteX4" fmla="*/ 262172 w 262172"/>
                  <a:gd name="connsiteY4" fmla="*/ 254801 h 254801"/>
                  <a:gd name="connsiteX5" fmla="*/ 262172 w 262172"/>
                  <a:gd name="connsiteY5" fmla="*/ 0 h 254801"/>
                  <a:gd name="connsiteX6" fmla="*/ 593 w 262172"/>
                  <a:gd name="connsiteY6" fmla="*/ 0 h 254801"/>
                  <a:gd name="connsiteX0" fmla="*/ 593 w 262172"/>
                  <a:gd name="connsiteY0" fmla="*/ 0 h 257175"/>
                  <a:gd name="connsiteX1" fmla="*/ 0 w 262172"/>
                  <a:gd name="connsiteY1" fmla="*/ 45845 h 257175"/>
                  <a:gd name="connsiteX2" fmla="*/ 216452 w 262172"/>
                  <a:gd name="connsiteY2" fmla="*/ 45251 h 257175"/>
                  <a:gd name="connsiteX3" fmla="*/ 216452 w 262172"/>
                  <a:gd name="connsiteY3" fmla="*/ 257175 h 257175"/>
                  <a:gd name="connsiteX4" fmla="*/ 262172 w 262172"/>
                  <a:gd name="connsiteY4" fmla="*/ 254801 h 257175"/>
                  <a:gd name="connsiteX5" fmla="*/ 262172 w 262172"/>
                  <a:gd name="connsiteY5" fmla="*/ 0 h 257175"/>
                  <a:gd name="connsiteX6" fmla="*/ 593 w 262172"/>
                  <a:gd name="connsiteY6" fmla="*/ 0 h 257175"/>
                  <a:gd name="connsiteX0" fmla="*/ 593 w 262765"/>
                  <a:gd name="connsiteY0" fmla="*/ 0 h 259549"/>
                  <a:gd name="connsiteX1" fmla="*/ 0 w 262765"/>
                  <a:gd name="connsiteY1" fmla="*/ 45845 h 259549"/>
                  <a:gd name="connsiteX2" fmla="*/ 216452 w 262765"/>
                  <a:gd name="connsiteY2" fmla="*/ 45251 h 259549"/>
                  <a:gd name="connsiteX3" fmla="*/ 216452 w 262765"/>
                  <a:gd name="connsiteY3" fmla="*/ 257175 h 259549"/>
                  <a:gd name="connsiteX4" fmla="*/ 262765 w 262765"/>
                  <a:gd name="connsiteY4" fmla="*/ 259549 h 259549"/>
                  <a:gd name="connsiteX5" fmla="*/ 262172 w 262765"/>
                  <a:gd name="connsiteY5" fmla="*/ 0 h 259549"/>
                  <a:gd name="connsiteX6" fmla="*/ 593 w 262765"/>
                  <a:gd name="connsiteY6" fmla="*/ 0 h 259549"/>
                  <a:gd name="connsiteX0" fmla="*/ 593 w 263385"/>
                  <a:gd name="connsiteY0" fmla="*/ 0 h 259549"/>
                  <a:gd name="connsiteX1" fmla="*/ 0 w 263385"/>
                  <a:gd name="connsiteY1" fmla="*/ 45845 h 259549"/>
                  <a:gd name="connsiteX2" fmla="*/ 216452 w 263385"/>
                  <a:gd name="connsiteY2" fmla="*/ 45251 h 259549"/>
                  <a:gd name="connsiteX3" fmla="*/ 216452 w 263385"/>
                  <a:gd name="connsiteY3" fmla="*/ 257175 h 259549"/>
                  <a:gd name="connsiteX4" fmla="*/ 262765 w 263385"/>
                  <a:gd name="connsiteY4" fmla="*/ 259549 h 259549"/>
                  <a:gd name="connsiteX5" fmla="*/ 263359 w 263385"/>
                  <a:gd name="connsiteY5" fmla="*/ 0 h 259549"/>
                  <a:gd name="connsiteX6" fmla="*/ 593 w 263385"/>
                  <a:gd name="connsiteY6" fmla="*/ 0 h 259549"/>
                  <a:gd name="connsiteX0" fmla="*/ 593 w 263416"/>
                  <a:gd name="connsiteY0" fmla="*/ 0 h 259549"/>
                  <a:gd name="connsiteX1" fmla="*/ 0 w 263416"/>
                  <a:gd name="connsiteY1" fmla="*/ 45845 h 259549"/>
                  <a:gd name="connsiteX2" fmla="*/ 216452 w 263416"/>
                  <a:gd name="connsiteY2" fmla="*/ 45251 h 259549"/>
                  <a:gd name="connsiteX3" fmla="*/ 216452 w 263416"/>
                  <a:gd name="connsiteY3" fmla="*/ 257175 h 259549"/>
                  <a:gd name="connsiteX4" fmla="*/ 263359 w 263416"/>
                  <a:gd name="connsiteY4" fmla="*/ 259549 h 259549"/>
                  <a:gd name="connsiteX5" fmla="*/ 263359 w 263416"/>
                  <a:gd name="connsiteY5" fmla="*/ 0 h 259549"/>
                  <a:gd name="connsiteX6" fmla="*/ 593 w 263416"/>
                  <a:gd name="connsiteY6" fmla="*/ 0 h 259549"/>
                  <a:gd name="connsiteX0" fmla="*/ 593 w 263416"/>
                  <a:gd name="connsiteY0" fmla="*/ 0 h 259549"/>
                  <a:gd name="connsiteX1" fmla="*/ 0 w 263416"/>
                  <a:gd name="connsiteY1" fmla="*/ 45845 h 259549"/>
                  <a:gd name="connsiteX2" fmla="*/ 216452 w 263416"/>
                  <a:gd name="connsiteY2" fmla="*/ 45251 h 259549"/>
                  <a:gd name="connsiteX3" fmla="*/ 216452 w 263416"/>
                  <a:gd name="connsiteY3" fmla="*/ 257175 h 259549"/>
                  <a:gd name="connsiteX4" fmla="*/ 263359 w 263416"/>
                  <a:gd name="connsiteY4" fmla="*/ 259549 h 259549"/>
                  <a:gd name="connsiteX5" fmla="*/ 263359 w 263416"/>
                  <a:gd name="connsiteY5" fmla="*/ 0 h 259549"/>
                  <a:gd name="connsiteX6" fmla="*/ 593 w 263416"/>
                  <a:gd name="connsiteY6" fmla="*/ 0 h 259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3416" h="259549">
                    <a:moveTo>
                      <a:pt x="593" y="0"/>
                    </a:moveTo>
                    <a:cubicBezTo>
                      <a:pt x="198" y="14886"/>
                      <a:pt x="395" y="30959"/>
                      <a:pt x="0" y="45845"/>
                    </a:cubicBezTo>
                    <a:lnTo>
                      <a:pt x="216452" y="45251"/>
                    </a:lnTo>
                    <a:lnTo>
                      <a:pt x="216452" y="257175"/>
                    </a:lnTo>
                    <a:lnTo>
                      <a:pt x="263359" y="259549"/>
                    </a:lnTo>
                    <a:cubicBezTo>
                      <a:pt x="263161" y="173033"/>
                      <a:pt x="263557" y="86516"/>
                      <a:pt x="263359" y="0"/>
                    </a:cubicBezTo>
                    <a:lnTo>
                      <a:pt x="593" y="0"/>
                    </a:lnTo>
                    <a:close/>
                  </a:path>
                </a:pathLst>
              </a:custGeom>
              <a:solidFill>
                <a:srgbClr val="474747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3" name="任意多边形: 形状 102">
                <a:extLst>
                  <a:ext uri="{FF2B5EF4-FFF2-40B4-BE49-F238E27FC236}">
                    <a16:creationId xmlns:a16="http://schemas.microsoft.com/office/drawing/2014/main" id="{18D03741-C0AC-449B-A6C0-DE9500165734}"/>
                  </a:ext>
                </a:extLst>
              </p:cNvPr>
              <p:cNvSpPr/>
              <p:nvPr/>
            </p:nvSpPr>
            <p:spPr>
              <a:xfrm>
                <a:off x="1011179" y="6096775"/>
                <a:ext cx="274288" cy="56943"/>
              </a:xfrm>
              <a:custGeom>
                <a:avLst/>
                <a:gdLst>
                  <a:gd name="connsiteX0" fmla="*/ 0 w 636240"/>
                  <a:gd name="connsiteY0" fmla="*/ 0 h 132084"/>
                  <a:gd name="connsiteX1" fmla="*/ 636270 w 636240"/>
                  <a:gd name="connsiteY1" fmla="*/ 0 h 132084"/>
                  <a:gd name="connsiteX2" fmla="*/ 636270 w 636240"/>
                  <a:gd name="connsiteY2" fmla="*/ 47625 h 132084"/>
                  <a:gd name="connsiteX3" fmla="*/ 0 w 636240"/>
                  <a:gd name="connsiteY3" fmla="*/ 47625 h 132084"/>
                  <a:gd name="connsiteX4" fmla="*/ 262890 w 636240"/>
                  <a:gd name="connsiteY4" fmla="*/ 85725 h 132084"/>
                  <a:gd name="connsiteX5" fmla="*/ 636270 w 636240"/>
                  <a:gd name="connsiteY5" fmla="*/ 85725 h 132084"/>
                  <a:gd name="connsiteX6" fmla="*/ 636270 w 636240"/>
                  <a:gd name="connsiteY6" fmla="*/ 133350 h 132084"/>
                  <a:gd name="connsiteX7" fmla="*/ 262890 w 636240"/>
                  <a:gd name="connsiteY7" fmla="*/ 133350 h 132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36240" h="132084">
                    <a:moveTo>
                      <a:pt x="0" y="0"/>
                    </a:moveTo>
                    <a:lnTo>
                      <a:pt x="636270" y="0"/>
                    </a:lnTo>
                    <a:lnTo>
                      <a:pt x="636270" y="47625"/>
                    </a:lnTo>
                    <a:lnTo>
                      <a:pt x="0" y="47625"/>
                    </a:lnTo>
                    <a:close/>
                    <a:moveTo>
                      <a:pt x="262890" y="85725"/>
                    </a:moveTo>
                    <a:lnTo>
                      <a:pt x="636270" y="85725"/>
                    </a:lnTo>
                    <a:lnTo>
                      <a:pt x="636270" y="133350"/>
                    </a:lnTo>
                    <a:lnTo>
                      <a:pt x="262890" y="133350"/>
                    </a:lnTo>
                    <a:close/>
                  </a:path>
                </a:pathLst>
              </a:custGeom>
              <a:solidFill>
                <a:srgbClr val="474747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4" name="任意多边形: 形状 103">
                <a:extLst>
                  <a:ext uri="{FF2B5EF4-FFF2-40B4-BE49-F238E27FC236}">
                    <a16:creationId xmlns:a16="http://schemas.microsoft.com/office/drawing/2014/main" id="{504717E4-7E5F-48EE-9BC5-B4813A8CB5FE}"/>
                  </a:ext>
                </a:extLst>
              </p:cNvPr>
              <p:cNvSpPr/>
              <p:nvPr/>
            </p:nvSpPr>
            <p:spPr>
              <a:xfrm>
                <a:off x="1273161" y="6051605"/>
                <a:ext cx="64161" cy="147570"/>
              </a:xfrm>
              <a:custGeom>
                <a:avLst/>
                <a:gdLst>
                  <a:gd name="connsiteX0" fmla="*/ 40005 w 148828"/>
                  <a:gd name="connsiteY0" fmla="*/ 171450 h 342304"/>
                  <a:gd name="connsiteX1" fmla="*/ 150495 w 148828"/>
                  <a:gd name="connsiteY1" fmla="*/ 26670 h 342304"/>
                  <a:gd name="connsiteX2" fmla="*/ 150495 w 148828"/>
                  <a:gd name="connsiteY2" fmla="*/ 0 h 342304"/>
                  <a:gd name="connsiteX3" fmla="*/ 0 w 148828"/>
                  <a:gd name="connsiteY3" fmla="*/ 171450 h 342304"/>
                  <a:gd name="connsiteX4" fmla="*/ 150495 w 148828"/>
                  <a:gd name="connsiteY4" fmla="*/ 342900 h 342304"/>
                  <a:gd name="connsiteX5" fmla="*/ 150495 w 148828"/>
                  <a:gd name="connsiteY5" fmla="*/ 316230 h 342304"/>
                  <a:gd name="connsiteX6" fmla="*/ 40005 w 148828"/>
                  <a:gd name="connsiteY6" fmla="*/ 171450 h 342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8828" h="342304">
                    <a:moveTo>
                      <a:pt x="40005" y="171450"/>
                    </a:moveTo>
                    <a:cubicBezTo>
                      <a:pt x="40005" y="74295"/>
                      <a:pt x="104775" y="40005"/>
                      <a:pt x="150495" y="26670"/>
                    </a:cubicBezTo>
                    <a:lnTo>
                      <a:pt x="150495" y="0"/>
                    </a:lnTo>
                    <a:cubicBezTo>
                      <a:pt x="150495" y="0"/>
                      <a:pt x="0" y="7620"/>
                      <a:pt x="0" y="171450"/>
                    </a:cubicBezTo>
                    <a:cubicBezTo>
                      <a:pt x="0" y="337185"/>
                      <a:pt x="150495" y="342900"/>
                      <a:pt x="150495" y="342900"/>
                    </a:cubicBezTo>
                    <a:lnTo>
                      <a:pt x="150495" y="316230"/>
                    </a:lnTo>
                    <a:cubicBezTo>
                      <a:pt x="104775" y="302895"/>
                      <a:pt x="40005" y="268605"/>
                      <a:pt x="40005" y="171450"/>
                    </a:cubicBezTo>
                    <a:close/>
                  </a:path>
                </a:pathLst>
              </a:custGeom>
              <a:solidFill>
                <a:srgbClr val="474747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pic>
          <p:nvPicPr>
            <p:cNvPr id="96" name="图形 95" descr="磁体">
              <a:extLst>
                <a:ext uri="{FF2B5EF4-FFF2-40B4-BE49-F238E27FC236}">
                  <a16:creationId xmlns:a16="http://schemas.microsoft.com/office/drawing/2014/main" id="{37E94F18-E5CC-462E-9A17-EB99F454AF8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4197129">
              <a:off x="2160852" y="3604514"/>
              <a:ext cx="105974" cy="105974"/>
            </a:xfrm>
            <a:prstGeom prst="rect">
              <a:avLst/>
            </a:prstGeom>
          </p:spPr>
        </p:pic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4AFEF697-6CF2-4540-A251-59C9A3E9D3B1}"/>
              </a:ext>
            </a:extLst>
          </p:cNvPr>
          <p:cNvGrpSpPr/>
          <p:nvPr userDrawn="1"/>
        </p:nvGrpSpPr>
        <p:grpSpPr>
          <a:xfrm>
            <a:off x="9876193" y="3559513"/>
            <a:ext cx="316683" cy="257476"/>
            <a:chOff x="2037120" y="3559513"/>
            <a:chExt cx="316683" cy="257476"/>
          </a:xfrm>
        </p:grpSpPr>
        <p:sp>
          <p:nvSpPr>
            <p:cNvPr id="106" name="矩形: 圆角 105">
              <a:extLst>
                <a:ext uri="{FF2B5EF4-FFF2-40B4-BE49-F238E27FC236}">
                  <a16:creationId xmlns:a16="http://schemas.microsoft.com/office/drawing/2014/main" id="{B35D3637-08C1-4E24-B83E-0C53A27CBDA0}"/>
                </a:ext>
              </a:extLst>
            </p:cNvPr>
            <p:cNvSpPr/>
            <p:nvPr userDrawn="1"/>
          </p:nvSpPr>
          <p:spPr>
            <a:xfrm>
              <a:off x="2037120" y="3559513"/>
              <a:ext cx="316683" cy="25747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BDBCBA89-1A1B-4659-BAB0-52C2904AF84C}"/>
                </a:ext>
              </a:extLst>
            </p:cNvPr>
            <p:cNvGrpSpPr/>
            <p:nvPr userDrawn="1"/>
          </p:nvGrpSpPr>
          <p:grpSpPr>
            <a:xfrm rot="1312566">
              <a:off x="2096149" y="3564774"/>
              <a:ext cx="243146" cy="246954"/>
              <a:chOff x="844463" y="5624427"/>
              <a:chExt cx="566220" cy="575088"/>
            </a:xfrm>
          </p:grpSpPr>
          <p:sp>
            <p:nvSpPr>
              <p:cNvPr id="109" name="任意多边形: 形状 108">
                <a:extLst>
                  <a:ext uri="{FF2B5EF4-FFF2-40B4-BE49-F238E27FC236}">
                    <a16:creationId xmlns:a16="http://schemas.microsoft.com/office/drawing/2014/main" id="{4468002E-1DFA-44D2-9BDF-149B56208A4A}"/>
                  </a:ext>
                </a:extLst>
              </p:cNvPr>
              <p:cNvSpPr/>
              <p:nvPr/>
            </p:nvSpPr>
            <p:spPr>
              <a:xfrm>
                <a:off x="1053884" y="5656580"/>
                <a:ext cx="20050" cy="20050"/>
              </a:xfrm>
              <a:custGeom>
                <a:avLst/>
                <a:gdLst>
                  <a:gd name="connsiteX0" fmla="*/ 0 w 46508"/>
                  <a:gd name="connsiteY0" fmla="*/ 0 h 46508"/>
                  <a:gd name="connsiteX1" fmla="*/ 47625 w 46508"/>
                  <a:gd name="connsiteY1" fmla="*/ 0 h 46508"/>
                  <a:gd name="connsiteX2" fmla="*/ 47625 w 46508"/>
                  <a:gd name="connsiteY2" fmla="*/ 47625 h 46508"/>
                  <a:gd name="connsiteX3" fmla="*/ 0 w 46508"/>
                  <a:gd name="connsiteY3" fmla="*/ 47625 h 46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508" h="46508">
                    <a:moveTo>
                      <a:pt x="0" y="0"/>
                    </a:moveTo>
                    <a:lnTo>
                      <a:pt x="47625" y="0"/>
                    </a:lnTo>
                    <a:lnTo>
                      <a:pt x="47625" y="47625"/>
                    </a:lnTo>
                    <a:lnTo>
                      <a:pt x="0" y="47625"/>
                    </a:lnTo>
                    <a:close/>
                  </a:path>
                </a:pathLst>
              </a:custGeom>
              <a:solidFill>
                <a:srgbClr val="000000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0" name="任意多边形: 形状 109">
                <a:extLst>
                  <a:ext uri="{FF2B5EF4-FFF2-40B4-BE49-F238E27FC236}">
                    <a16:creationId xmlns:a16="http://schemas.microsoft.com/office/drawing/2014/main" id="{EA44A868-C5C2-4180-8EDE-7E8F03BDD309}"/>
                  </a:ext>
                </a:extLst>
              </p:cNvPr>
              <p:cNvSpPr/>
              <p:nvPr/>
            </p:nvSpPr>
            <p:spPr>
              <a:xfrm>
                <a:off x="851033" y="5631942"/>
                <a:ext cx="475593" cy="560605"/>
              </a:xfrm>
              <a:custGeom>
                <a:avLst/>
                <a:gdLst>
                  <a:gd name="connsiteX0" fmla="*/ 1007745 w 1103188"/>
                  <a:gd name="connsiteY0" fmla="*/ 1242060 h 1300385"/>
                  <a:gd name="connsiteX1" fmla="*/ 1026795 w 1103188"/>
                  <a:gd name="connsiteY1" fmla="*/ 1030605 h 1300385"/>
                  <a:gd name="connsiteX2" fmla="*/ 1104900 w 1103188"/>
                  <a:gd name="connsiteY2" fmla="*/ 1011555 h 1300385"/>
                  <a:gd name="connsiteX3" fmla="*/ 1104900 w 1103188"/>
                  <a:gd name="connsiteY3" fmla="*/ 0 h 1300385"/>
                  <a:gd name="connsiteX4" fmla="*/ 89535 w 1103188"/>
                  <a:gd name="connsiteY4" fmla="*/ 0 h 1300385"/>
                  <a:gd name="connsiteX5" fmla="*/ 100965 w 1103188"/>
                  <a:gd name="connsiteY5" fmla="*/ 11430 h 1300385"/>
                  <a:gd name="connsiteX6" fmla="*/ 11430 w 1103188"/>
                  <a:gd name="connsiteY6" fmla="*/ 100965 h 1300385"/>
                  <a:gd name="connsiteX7" fmla="*/ 0 w 1103188"/>
                  <a:gd name="connsiteY7" fmla="*/ 89535 h 1300385"/>
                  <a:gd name="connsiteX8" fmla="*/ 0 w 1103188"/>
                  <a:gd name="connsiteY8" fmla="*/ 1211580 h 1300385"/>
                  <a:gd name="connsiteX9" fmla="*/ 9525 w 1103188"/>
                  <a:gd name="connsiteY9" fmla="*/ 1202055 h 1300385"/>
                  <a:gd name="connsiteX10" fmla="*/ 99060 w 1103188"/>
                  <a:gd name="connsiteY10" fmla="*/ 1291590 h 1300385"/>
                  <a:gd name="connsiteX11" fmla="*/ 89535 w 1103188"/>
                  <a:gd name="connsiteY11" fmla="*/ 1301115 h 1300385"/>
                  <a:gd name="connsiteX12" fmla="*/ 1104900 w 1103188"/>
                  <a:gd name="connsiteY12" fmla="*/ 1301115 h 1300385"/>
                  <a:gd name="connsiteX13" fmla="*/ 1104900 w 1103188"/>
                  <a:gd name="connsiteY13" fmla="*/ 1280160 h 1300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03188" h="1300385">
                    <a:moveTo>
                      <a:pt x="1007745" y="1242060"/>
                    </a:moveTo>
                    <a:lnTo>
                      <a:pt x="1026795" y="1030605"/>
                    </a:lnTo>
                    <a:lnTo>
                      <a:pt x="1104900" y="1011555"/>
                    </a:lnTo>
                    <a:lnTo>
                      <a:pt x="1104900" y="0"/>
                    </a:lnTo>
                    <a:lnTo>
                      <a:pt x="89535" y="0"/>
                    </a:lnTo>
                    <a:lnTo>
                      <a:pt x="100965" y="11430"/>
                    </a:lnTo>
                    <a:lnTo>
                      <a:pt x="11430" y="100965"/>
                    </a:lnTo>
                    <a:lnTo>
                      <a:pt x="0" y="89535"/>
                    </a:lnTo>
                    <a:lnTo>
                      <a:pt x="0" y="1211580"/>
                    </a:lnTo>
                    <a:lnTo>
                      <a:pt x="9525" y="1202055"/>
                    </a:lnTo>
                    <a:lnTo>
                      <a:pt x="99060" y="1291590"/>
                    </a:lnTo>
                    <a:lnTo>
                      <a:pt x="89535" y="1301115"/>
                    </a:lnTo>
                    <a:lnTo>
                      <a:pt x="1104900" y="1301115"/>
                    </a:lnTo>
                    <a:lnTo>
                      <a:pt x="1104900" y="1280160"/>
                    </a:lnTo>
                    <a:close/>
                  </a:path>
                </a:pathLst>
              </a:custGeom>
              <a:solidFill>
                <a:srgbClr val="FFFFFF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1" name="任意多边形: 形状 110">
                <a:extLst>
                  <a:ext uri="{FF2B5EF4-FFF2-40B4-BE49-F238E27FC236}">
                    <a16:creationId xmlns:a16="http://schemas.microsoft.com/office/drawing/2014/main" id="{6A19D3EF-0436-40C4-BA9F-FC112D82DA25}"/>
                  </a:ext>
                </a:extLst>
              </p:cNvPr>
              <p:cNvSpPr/>
              <p:nvPr/>
            </p:nvSpPr>
            <p:spPr>
              <a:xfrm>
                <a:off x="905236" y="5643440"/>
                <a:ext cx="368925" cy="373737"/>
              </a:xfrm>
              <a:custGeom>
                <a:avLst/>
                <a:gdLst>
                  <a:gd name="connsiteX0" fmla="*/ 0 w 855761"/>
                  <a:gd name="connsiteY0" fmla="*/ 0 h 866923"/>
                  <a:gd name="connsiteX1" fmla="*/ 857250 w 855761"/>
                  <a:gd name="connsiteY1" fmla="*/ 0 h 866923"/>
                  <a:gd name="connsiteX2" fmla="*/ 857250 w 855761"/>
                  <a:gd name="connsiteY2" fmla="*/ 868680 h 866923"/>
                  <a:gd name="connsiteX3" fmla="*/ 0 w 855761"/>
                  <a:gd name="connsiteY3" fmla="*/ 868680 h 866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5761" h="866923">
                    <a:moveTo>
                      <a:pt x="0" y="0"/>
                    </a:moveTo>
                    <a:lnTo>
                      <a:pt x="857250" y="0"/>
                    </a:lnTo>
                    <a:lnTo>
                      <a:pt x="857250" y="868680"/>
                    </a:lnTo>
                    <a:lnTo>
                      <a:pt x="0" y="86868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2" name="任意多边形: 形状 111">
                <a:extLst>
                  <a:ext uri="{FF2B5EF4-FFF2-40B4-BE49-F238E27FC236}">
                    <a16:creationId xmlns:a16="http://schemas.microsoft.com/office/drawing/2014/main" id="{403A7D19-8BB5-4528-BAD3-1D435CC3A939}"/>
                  </a:ext>
                </a:extLst>
              </p:cNvPr>
              <p:cNvSpPr/>
              <p:nvPr/>
            </p:nvSpPr>
            <p:spPr>
              <a:xfrm>
                <a:off x="844463" y="6051605"/>
                <a:ext cx="566220" cy="147570"/>
              </a:xfrm>
              <a:custGeom>
                <a:avLst/>
                <a:gdLst>
                  <a:gd name="connsiteX0" fmla="*/ 1314450 w 1313408"/>
                  <a:gd name="connsiteY0" fmla="*/ 169545 h 342304"/>
                  <a:gd name="connsiteX1" fmla="*/ 1314450 w 1313408"/>
                  <a:gd name="connsiteY1" fmla="*/ 169545 h 342304"/>
                  <a:gd name="connsiteX2" fmla="*/ 1143000 w 1313408"/>
                  <a:gd name="connsiteY2" fmla="*/ 295275 h 342304"/>
                  <a:gd name="connsiteX3" fmla="*/ 167640 w 1313408"/>
                  <a:gd name="connsiteY3" fmla="*/ 295275 h 342304"/>
                  <a:gd name="connsiteX4" fmla="*/ 53340 w 1313408"/>
                  <a:gd name="connsiteY4" fmla="*/ 180975 h 342304"/>
                  <a:gd name="connsiteX5" fmla="*/ 53340 w 1313408"/>
                  <a:gd name="connsiteY5" fmla="*/ 161925 h 342304"/>
                  <a:gd name="connsiteX6" fmla="*/ 167640 w 1313408"/>
                  <a:gd name="connsiteY6" fmla="*/ 47625 h 342304"/>
                  <a:gd name="connsiteX7" fmla="*/ 1143000 w 1313408"/>
                  <a:gd name="connsiteY7" fmla="*/ 47625 h 342304"/>
                  <a:gd name="connsiteX8" fmla="*/ 1143000 w 1313408"/>
                  <a:gd name="connsiteY8" fmla="*/ 0 h 342304"/>
                  <a:gd name="connsiteX9" fmla="*/ 171450 w 1313408"/>
                  <a:gd name="connsiteY9" fmla="*/ 0 h 342304"/>
                  <a:gd name="connsiteX10" fmla="*/ 0 w 1313408"/>
                  <a:gd name="connsiteY10" fmla="*/ 171450 h 342304"/>
                  <a:gd name="connsiteX11" fmla="*/ 171450 w 1313408"/>
                  <a:gd name="connsiteY11" fmla="*/ 342900 h 342304"/>
                  <a:gd name="connsiteX12" fmla="*/ 1143000 w 1313408"/>
                  <a:gd name="connsiteY12" fmla="*/ 342900 h 342304"/>
                  <a:gd name="connsiteX13" fmla="*/ 1143000 w 1313408"/>
                  <a:gd name="connsiteY13" fmla="*/ 295275 h 342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13408" h="342304">
                    <a:moveTo>
                      <a:pt x="1314450" y="169545"/>
                    </a:moveTo>
                    <a:lnTo>
                      <a:pt x="1314450" y="169545"/>
                    </a:lnTo>
                    <a:close/>
                    <a:moveTo>
                      <a:pt x="1143000" y="295275"/>
                    </a:moveTo>
                    <a:lnTo>
                      <a:pt x="167640" y="295275"/>
                    </a:lnTo>
                    <a:cubicBezTo>
                      <a:pt x="104775" y="295275"/>
                      <a:pt x="53340" y="243840"/>
                      <a:pt x="53340" y="180975"/>
                    </a:cubicBezTo>
                    <a:lnTo>
                      <a:pt x="53340" y="161925"/>
                    </a:lnTo>
                    <a:cubicBezTo>
                      <a:pt x="53340" y="99060"/>
                      <a:pt x="104775" y="47625"/>
                      <a:pt x="167640" y="47625"/>
                    </a:cubicBezTo>
                    <a:lnTo>
                      <a:pt x="1143000" y="47625"/>
                    </a:lnTo>
                    <a:lnTo>
                      <a:pt x="1143000" y="0"/>
                    </a:lnTo>
                    <a:lnTo>
                      <a:pt x="171450" y="0"/>
                    </a:lnTo>
                    <a:cubicBezTo>
                      <a:pt x="76200" y="0"/>
                      <a:pt x="0" y="76200"/>
                      <a:pt x="0" y="171450"/>
                    </a:cubicBezTo>
                    <a:cubicBezTo>
                      <a:pt x="0" y="266700"/>
                      <a:pt x="76200" y="342900"/>
                      <a:pt x="171450" y="342900"/>
                    </a:cubicBezTo>
                    <a:lnTo>
                      <a:pt x="1143000" y="342900"/>
                    </a:lnTo>
                    <a:lnTo>
                      <a:pt x="1143000" y="295275"/>
                    </a:lnTo>
                    <a:close/>
                  </a:path>
                </a:pathLst>
              </a:custGeom>
              <a:solidFill>
                <a:srgbClr val="474747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3" name="任意多边形: 形状 112">
                <a:extLst>
                  <a:ext uri="{FF2B5EF4-FFF2-40B4-BE49-F238E27FC236}">
                    <a16:creationId xmlns:a16="http://schemas.microsoft.com/office/drawing/2014/main" id="{97181148-808C-40F2-A23C-3CAF8772BB9A}"/>
                  </a:ext>
                </a:extLst>
              </p:cNvPr>
              <p:cNvSpPr/>
              <p:nvPr/>
            </p:nvSpPr>
            <p:spPr>
              <a:xfrm>
                <a:off x="844463" y="5624474"/>
                <a:ext cx="493237" cy="575041"/>
              </a:xfrm>
              <a:custGeom>
                <a:avLst/>
                <a:gdLst>
                  <a:gd name="connsiteX0" fmla="*/ 190500 w 1144116"/>
                  <a:gd name="connsiteY0" fmla="*/ 45720 h 1333872"/>
                  <a:gd name="connsiteX1" fmla="*/ 882015 w 1144116"/>
                  <a:gd name="connsiteY1" fmla="*/ 45720 h 1333872"/>
                  <a:gd name="connsiteX2" fmla="*/ 882015 w 1144116"/>
                  <a:gd name="connsiteY2" fmla="*/ 0 h 1333872"/>
                  <a:gd name="connsiteX3" fmla="*/ 975360 w 1144116"/>
                  <a:gd name="connsiteY3" fmla="*/ 0 h 1333872"/>
                  <a:gd name="connsiteX4" fmla="*/ 173355 w 1144116"/>
                  <a:gd name="connsiteY4" fmla="*/ 0 h 1333872"/>
                  <a:gd name="connsiteX5" fmla="*/ 0 w 1144116"/>
                  <a:gd name="connsiteY5" fmla="*/ 173355 h 1333872"/>
                  <a:gd name="connsiteX6" fmla="*/ 0 w 1144116"/>
                  <a:gd name="connsiteY6" fmla="*/ 1162050 h 1333872"/>
                  <a:gd name="connsiteX7" fmla="*/ 173355 w 1144116"/>
                  <a:gd name="connsiteY7" fmla="*/ 1335405 h 1333872"/>
                  <a:gd name="connsiteX8" fmla="*/ 192405 w 1144116"/>
                  <a:gd name="connsiteY8" fmla="*/ 1335405 h 1333872"/>
                  <a:gd name="connsiteX9" fmla="*/ 47625 w 1144116"/>
                  <a:gd name="connsiteY9" fmla="*/ 1190625 h 1333872"/>
                  <a:gd name="connsiteX10" fmla="*/ 47625 w 1144116"/>
                  <a:gd name="connsiteY10" fmla="*/ 188595 h 1333872"/>
                  <a:gd name="connsiteX11" fmla="*/ 190500 w 1144116"/>
                  <a:gd name="connsiteY11" fmla="*/ 45720 h 1333872"/>
                  <a:gd name="connsiteX12" fmla="*/ 1097280 w 1144116"/>
                  <a:gd name="connsiteY12" fmla="*/ 255270 h 1333872"/>
                  <a:gd name="connsiteX13" fmla="*/ 1144905 w 1144116"/>
                  <a:gd name="connsiteY13" fmla="*/ 255270 h 1333872"/>
                  <a:gd name="connsiteX14" fmla="*/ 1144905 w 1144116"/>
                  <a:gd name="connsiteY14" fmla="*/ 1034415 h 1333872"/>
                  <a:gd name="connsiteX15" fmla="*/ 1097280 w 1144116"/>
                  <a:gd name="connsiteY15" fmla="*/ 1034415 h 1333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44116" h="1333872">
                    <a:moveTo>
                      <a:pt x="190500" y="45720"/>
                    </a:moveTo>
                    <a:lnTo>
                      <a:pt x="882015" y="45720"/>
                    </a:lnTo>
                    <a:lnTo>
                      <a:pt x="882015" y="0"/>
                    </a:lnTo>
                    <a:lnTo>
                      <a:pt x="975360" y="0"/>
                    </a:lnTo>
                    <a:lnTo>
                      <a:pt x="173355" y="0"/>
                    </a:lnTo>
                    <a:cubicBezTo>
                      <a:pt x="78105" y="0"/>
                      <a:pt x="0" y="78105"/>
                      <a:pt x="0" y="173355"/>
                    </a:cubicBezTo>
                    <a:lnTo>
                      <a:pt x="0" y="1162050"/>
                    </a:lnTo>
                    <a:cubicBezTo>
                      <a:pt x="0" y="1257300"/>
                      <a:pt x="78105" y="1335405"/>
                      <a:pt x="173355" y="1335405"/>
                    </a:cubicBezTo>
                    <a:lnTo>
                      <a:pt x="192405" y="1335405"/>
                    </a:lnTo>
                    <a:cubicBezTo>
                      <a:pt x="112395" y="1335405"/>
                      <a:pt x="47625" y="1270635"/>
                      <a:pt x="47625" y="1190625"/>
                    </a:cubicBezTo>
                    <a:lnTo>
                      <a:pt x="47625" y="188595"/>
                    </a:lnTo>
                    <a:cubicBezTo>
                      <a:pt x="45720" y="110490"/>
                      <a:pt x="112395" y="45720"/>
                      <a:pt x="190500" y="45720"/>
                    </a:cubicBezTo>
                    <a:close/>
                    <a:moveTo>
                      <a:pt x="1097280" y="255270"/>
                    </a:moveTo>
                    <a:lnTo>
                      <a:pt x="1144905" y="255270"/>
                    </a:lnTo>
                    <a:lnTo>
                      <a:pt x="1144905" y="1034415"/>
                    </a:lnTo>
                    <a:lnTo>
                      <a:pt x="1097280" y="1034415"/>
                    </a:lnTo>
                    <a:close/>
                  </a:path>
                </a:pathLst>
              </a:custGeom>
              <a:solidFill>
                <a:srgbClr val="474747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4" name="任意多边形: 形状 113">
                <a:extLst>
                  <a:ext uri="{FF2B5EF4-FFF2-40B4-BE49-F238E27FC236}">
                    <a16:creationId xmlns:a16="http://schemas.microsoft.com/office/drawing/2014/main" id="{62947CCD-92D1-40F8-B668-BB765E905EC8}"/>
                  </a:ext>
                </a:extLst>
              </p:cNvPr>
              <p:cNvSpPr/>
              <p:nvPr userDrawn="1"/>
            </p:nvSpPr>
            <p:spPr>
              <a:xfrm>
                <a:off x="1224393" y="5624427"/>
                <a:ext cx="113561" cy="111895"/>
              </a:xfrm>
              <a:custGeom>
                <a:avLst/>
                <a:gdLst>
                  <a:gd name="connsiteX0" fmla="*/ 0 w 260449"/>
                  <a:gd name="connsiteY0" fmla="*/ 0 h 256728"/>
                  <a:gd name="connsiteX1" fmla="*/ 0 w 260449"/>
                  <a:gd name="connsiteY1" fmla="*/ 47625 h 256728"/>
                  <a:gd name="connsiteX2" fmla="*/ 215265 w 260449"/>
                  <a:gd name="connsiteY2" fmla="*/ 47625 h 256728"/>
                  <a:gd name="connsiteX3" fmla="*/ 215265 w 260449"/>
                  <a:gd name="connsiteY3" fmla="*/ 257175 h 256728"/>
                  <a:gd name="connsiteX4" fmla="*/ 260985 w 260449"/>
                  <a:gd name="connsiteY4" fmla="*/ 257175 h 256728"/>
                  <a:gd name="connsiteX5" fmla="*/ 260985 w 260449"/>
                  <a:gd name="connsiteY5" fmla="*/ 0 h 256728"/>
                  <a:gd name="connsiteX0" fmla="*/ 0 w 261579"/>
                  <a:gd name="connsiteY0" fmla="*/ 2374 h 257175"/>
                  <a:gd name="connsiteX1" fmla="*/ 594 w 261579"/>
                  <a:gd name="connsiteY1" fmla="*/ 47625 h 257175"/>
                  <a:gd name="connsiteX2" fmla="*/ 215859 w 261579"/>
                  <a:gd name="connsiteY2" fmla="*/ 47625 h 257175"/>
                  <a:gd name="connsiteX3" fmla="*/ 215859 w 261579"/>
                  <a:gd name="connsiteY3" fmla="*/ 257175 h 257175"/>
                  <a:gd name="connsiteX4" fmla="*/ 261579 w 261579"/>
                  <a:gd name="connsiteY4" fmla="*/ 257175 h 257175"/>
                  <a:gd name="connsiteX5" fmla="*/ 261579 w 261579"/>
                  <a:gd name="connsiteY5" fmla="*/ 0 h 257175"/>
                  <a:gd name="connsiteX6" fmla="*/ 0 w 261579"/>
                  <a:gd name="connsiteY6" fmla="*/ 2374 h 257175"/>
                  <a:gd name="connsiteX0" fmla="*/ 0 w 261579"/>
                  <a:gd name="connsiteY0" fmla="*/ 0 h 254801"/>
                  <a:gd name="connsiteX1" fmla="*/ 594 w 261579"/>
                  <a:gd name="connsiteY1" fmla="*/ 45251 h 254801"/>
                  <a:gd name="connsiteX2" fmla="*/ 215859 w 261579"/>
                  <a:gd name="connsiteY2" fmla="*/ 45251 h 254801"/>
                  <a:gd name="connsiteX3" fmla="*/ 215859 w 261579"/>
                  <a:gd name="connsiteY3" fmla="*/ 254801 h 254801"/>
                  <a:gd name="connsiteX4" fmla="*/ 261579 w 261579"/>
                  <a:gd name="connsiteY4" fmla="*/ 254801 h 254801"/>
                  <a:gd name="connsiteX5" fmla="*/ 261579 w 261579"/>
                  <a:gd name="connsiteY5" fmla="*/ 0 h 254801"/>
                  <a:gd name="connsiteX6" fmla="*/ 0 w 261579"/>
                  <a:gd name="connsiteY6" fmla="*/ 0 h 254801"/>
                  <a:gd name="connsiteX0" fmla="*/ 1186 w 262765"/>
                  <a:gd name="connsiteY0" fmla="*/ 0 h 254801"/>
                  <a:gd name="connsiteX1" fmla="*/ 0 w 262765"/>
                  <a:gd name="connsiteY1" fmla="*/ 44658 h 254801"/>
                  <a:gd name="connsiteX2" fmla="*/ 217045 w 262765"/>
                  <a:gd name="connsiteY2" fmla="*/ 45251 h 254801"/>
                  <a:gd name="connsiteX3" fmla="*/ 217045 w 262765"/>
                  <a:gd name="connsiteY3" fmla="*/ 254801 h 254801"/>
                  <a:gd name="connsiteX4" fmla="*/ 262765 w 262765"/>
                  <a:gd name="connsiteY4" fmla="*/ 254801 h 254801"/>
                  <a:gd name="connsiteX5" fmla="*/ 262765 w 262765"/>
                  <a:gd name="connsiteY5" fmla="*/ 0 h 254801"/>
                  <a:gd name="connsiteX6" fmla="*/ 1186 w 262765"/>
                  <a:gd name="connsiteY6" fmla="*/ 0 h 254801"/>
                  <a:gd name="connsiteX0" fmla="*/ 114 w 261693"/>
                  <a:gd name="connsiteY0" fmla="*/ 0 h 254801"/>
                  <a:gd name="connsiteX1" fmla="*/ 115 w 261693"/>
                  <a:gd name="connsiteY1" fmla="*/ 45845 h 254801"/>
                  <a:gd name="connsiteX2" fmla="*/ 215973 w 261693"/>
                  <a:gd name="connsiteY2" fmla="*/ 45251 h 254801"/>
                  <a:gd name="connsiteX3" fmla="*/ 215973 w 261693"/>
                  <a:gd name="connsiteY3" fmla="*/ 254801 h 254801"/>
                  <a:gd name="connsiteX4" fmla="*/ 261693 w 261693"/>
                  <a:gd name="connsiteY4" fmla="*/ 254801 h 254801"/>
                  <a:gd name="connsiteX5" fmla="*/ 261693 w 261693"/>
                  <a:gd name="connsiteY5" fmla="*/ 0 h 254801"/>
                  <a:gd name="connsiteX6" fmla="*/ 114 w 261693"/>
                  <a:gd name="connsiteY6" fmla="*/ 0 h 254801"/>
                  <a:gd name="connsiteX0" fmla="*/ 114 w 261693"/>
                  <a:gd name="connsiteY0" fmla="*/ 0 h 254801"/>
                  <a:gd name="connsiteX1" fmla="*/ 115 w 261693"/>
                  <a:gd name="connsiteY1" fmla="*/ 44658 h 254801"/>
                  <a:gd name="connsiteX2" fmla="*/ 215973 w 261693"/>
                  <a:gd name="connsiteY2" fmla="*/ 45251 h 254801"/>
                  <a:gd name="connsiteX3" fmla="*/ 215973 w 261693"/>
                  <a:gd name="connsiteY3" fmla="*/ 254801 h 254801"/>
                  <a:gd name="connsiteX4" fmla="*/ 261693 w 261693"/>
                  <a:gd name="connsiteY4" fmla="*/ 254801 h 254801"/>
                  <a:gd name="connsiteX5" fmla="*/ 261693 w 261693"/>
                  <a:gd name="connsiteY5" fmla="*/ 0 h 254801"/>
                  <a:gd name="connsiteX6" fmla="*/ 114 w 261693"/>
                  <a:gd name="connsiteY6" fmla="*/ 0 h 254801"/>
                  <a:gd name="connsiteX0" fmla="*/ 114 w 261693"/>
                  <a:gd name="connsiteY0" fmla="*/ 0 h 254801"/>
                  <a:gd name="connsiteX1" fmla="*/ 115 w 261693"/>
                  <a:gd name="connsiteY1" fmla="*/ 45845 h 254801"/>
                  <a:gd name="connsiteX2" fmla="*/ 215973 w 261693"/>
                  <a:gd name="connsiteY2" fmla="*/ 45251 h 254801"/>
                  <a:gd name="connsiteX3" fmla="*/ 215973 w 261693"/>
                  <a:gd name="connsiteY3" fmla="*/ 254801 h 254801"/>
                  <a:gd name="connsiteX4" fmla="*/ 261693 w 261693"/>
                  <a:gd name="connsiteY4" fmla="*/ 254801 h 254801"/>
                  <a:gd name="connsiteX5" fmla="*/ 261693 w 261693"/>
                  <a:gd name="connsiteY5" fmla="*/ 0 h 254801"/>
                  <a:gd name="connsiteX6" fmla="*/ 114 w 261693"/>
                  <a:gd name="connsiteY6" fmla="*/ 0 h 254801"/>
                  <a:gd name="connsiteX0" fmla="*/ 114 w 261693"/>
                  <a:gd name="connsiteY0" fmla="*/ 0 h 254801"/>
                  <a:gd name="connsiteX1" fmla="*/ 115 w 261693"/>
                  <a:gd name="connsiteY1" fmla="*/ 45845 h 254801"/>
                  <a:gd name="connsiteX2" fmla="*/ 215973 w 261693"/>
                  <a:gd name="connsiteY2" fmla="*/ 45251 h 254801"/>
                  <a:gd name="connsiteX3" fmla="*/ 215973 w 261693"/>
                  <a:gd name="connsiteY3" fmla="*/ 254801 h 254801"/>
                  <a:gd name="connsiteX4" fmla="*/ 261693 w 261693"/>
                  <a:gd name="connsiteY4" fmla="*/ 254801 h 254801"/>
                  <a:gd name="connsiteX5" fmla="*/ 261693 w 261693"/>
                  <a:gd name="connsiteY5" fmla="*/ 0 h 254801"/>
                  <a:gd name="connsiteX6" fmla="*/ 114 w 261693"/>
                  <a:gd name="connsiteY6" fmla="*/ 0 h 254801"/>
                  <a:gd name="connsiteX0" fmla="*/ 114 w 261693"/>
                  <a:gd name="connsiteY0" fmla="*/ 0 h 254801"/>
                  <a:gd name="connsiteX1" fmla="*/ 115 w 261693"/>
                  <a:gd name="connsiteY1" fmla="*/ 44658 h 254801"/>
                  <a:gd name="connsiteX2" fmla="*/ 215973 w 261693"/>
                  <a:gd name="connsiteY2" fmla="*/ 45251 h 254801"/>
                  <a:gd name="connsiteX3" fmla="*/ 215973 w 261693"/>
                  <a:gd name="connsiteY3" fmla="*/ 254801 h 254801"/>
                  <a:gd name="connsiteX4" fmla="*/ 261693 w 261693"/>
                  <a:gd name="connsiteY4" fmla="*/ 254801 h 254801"/>
                  <a:gd name="connsiteX5" fmla="*/ 261693 w 261693"/>
                  <a:gd name="connsiteY5" fmla="*/ 0 h 254801"/>
                  <a:gd name="connsiteX6" fmla="*/ 114 w 261693"/>
                  <a:gd name="connsiteY6" fmla="*/ 0 h 254801"/>
                  <a:gd name="connsiteX0" fmla="*/ 593 w 262172"/>
                  <a:gd name="connsiteY0" fmla="*/ 0 h 254801"/>
                  <a:gd name="connsiteX1" fmla="*/ 0 w 262172"/>
                  <a:gd name="connsiteY1" fmla="*/ 47032 h 254801"/>
                  <a:gd name="connsiteX2" fmla="*/ 216452 w 262172"/>
                  <a:gd name="connsiteY2" fmla="*/ 45251 h 254801"/>
                  <a:gd name="connsiteX3" fmla="*/ 216452 w 262172"/>
                  <a:gd name="connsiteY3" fmla="*/ 254801 h 254801"/>
                  <a:gd name="connsiteX4" fmla="*/ 262172 w 262172"/>
                  <a:gd name="connsiteY4" fmla="*/ 254801 h 254801"/>
                  <a:gd name="connsiteX5" fmla="*/ 262172 w 262172"/>
                  <a:gd name="connsiteY5" fmla="*/ 0 h 254801"/>
                  <a:gd name="connsiteX6" fmla="*/ 593 w 262172"/>
                  <a:gd name="connsiteY6" fmla="*/ 0 h 254801"/>
                  <a:gd name="connsiteX0" fmla="*/ 593 w 262172"/>
                  <a:gd name="connsiteY0" fmla="*/ 0 h 254801"/>
                  <a:gd name="connsiteX1" fmla="*/ 0 w 262172"/>
                  <a:gd name="connsiteY1" fmla="*/ 47032 h 254801"/>
                  <a:gd name="connsiteX2" fmla="*/ 216452 w 262172"/>
                  <a:gd name="connsiteY2" fmla="*/ 45251 h 254801"/>
                  <a:gd name="connsiteX3" fmla="*/ 216452 w 262172"/>
                  <a:gd name="connsiteY3" fmla="*/ 254801 h 254801"/>
                  <a:gd name="connsiteX4" fmla="*/ 262172 w 262172"/>
                  <a:gd name="connsiteY4" fmla="*/ 254801 h 254801"/>
                  <a:gd name="connsiteX5" fmla="*/ 262172 w 262172"/>
                  <a:gd name="connsiteY5" fmla="*/ 0 h 254801"/>
                  <a:gd name="connsiteX6" fmla="*/ 593 w 262172"/>
                  <a:gd name="connsiteY6" fmla="*/ 0 h 254801"/>
                  <a:gd name="connsiteX0" fmla="*/ 593 w 262172"/>
                  <a:gd name="connsiteY0" fmla="*/ 0 h 254801"/>
                  <a:gd name="connsiteX1" fmla="*/ 0 w 262172"/>
                  <a:gd name="connsiteY1" fmla="*/ 45845 h 254801"/>
                  <a:gd name="connsiteX2" fmla="*/ 216452 w 262172"/>
                  <a:gd name="connsiteY2" fmla="*/ 45251 h 254801"/>
                  <a:gd name="connsiteX3" fmla="*/ 216452 w 262172"/>
                  <a:gd name="connsiteY3" fmla="*/ 254801 h 254801"/>
                  <a:gd name="connsiteX4" fmla="*/ 262172 w 262172"/>
                  <a:gd name="connsiteY4" fmla="*/ 254801 h 254801"/>
                  <a:gd name="connsiteX5" fmla="*/ 262172 w 262172"/>
                  <a:gd name="connsiteY5" fmla="*/ 0 h 254801"/>
                  <a:gd name="connsiteX6" fmla="*/ 593 w 262172"/>
                  <a:gd name="connsiteY6" fmla="*/ 0 h 254801"/>
                  <a:gd name="connsiteX0" fmla="*/ 593 w 262172"/>
                  <a:gd name="connsiteY0" fmla="*/ 0 h 254801"/>
                  <a:gd name="connsiteX1" fmla="*/ 0 w 262172"/>
                  <a:gd name="connsiteY1" fmla="*/ 45845 h 254801"/>
                  <a:gd name="connsiteX2" fmla="*/ 216452 w 262172"/>
                  <a:gd name="connsiteY2" fmla="*/ 45251 h 254801"/>
                  <a:gd name="connsiteX3" fmla="*/ 216452 w 262172"/>
                  <a:gd name="connsiteY3" fmla="*/ 254801 h 254801"/>
                  <a:gd name="connsiteX4" fmla="*/ 262172 w 262172"/>
                  <a:gd name="connsiteY4" fmla="*/ 254801 h 254801"/>
                  <a:gd name="connsiteX5" fmla="*/ 262172 w 262172"/>
                  <a:gd name="connsiteY5" fmla="*/ 0 h 254801"/>
                  <a:gd name="connsiteX6" fmla="*/ 593 w 262172"/>
                  <a:gd name="connsiteY6" fmla="*/ 0 h 254801"/>
                  <a:gd name="connsiteX0" fmla="*/ 593 w 262172"/>
                  <a:gd name="connsiteY0" fmla="*/ 0 h 257175"/>
                  <a:gd name="connsiteX1" fmla="*/ 0 w 262172"/>
                  <a:gd name="connsiteY1" fmla="*/ 45845 h 257175"/>
                  <a:gd name="connsiteX2" fmla="*/ 216452 w 262172"/>
                  <a:gd name="connsiteY2" fmla="*/ 45251 h 257175"/>
                  <a:gd name="connsiteX3" fmla="*/ 216452 w 262172"/>
                  <a:gd name="connsiteY3" fmla="*/ 257175 h 257175"/>
                  <a:gd name="connsiteX4" fmla="*/ 262172 w 262172"/>
                  <a:gd name="connsiteY4" fmla="*/ 254801 h 257175"/>
                  <a:gd name="connsiteX5" fmla="*/ 262172 w 262172"/>
                  <a:gd name="connsiteY5" fmla="*/ 0 h 257175"/>
                  <a:gd name="connsiteX6" fmla="*/ 593 w 262172"/>
                  <a:gd name="connsiteY6" fmla="*/ 0 h 257175"/>
                  <a:gd name="connsiteX0" fmla="*/ 593 w 262765"/>
                  <a:gd name="connsiteY0" fmla="*/ 0 h 259549"/>
                  <a:gd name="connsiteX1" fmla="*/ 0 w 262765"/>
                  <a:gd name="connsiteY1" fmla="*/ 45845 h 259549"/>
                  <a:gd name="connsiteX2" fmla="*/ 216452 w 262765"/>
                  <a:gd name="connsiteY2" fmla="*/ 45251 h 259549"/>
                  <a:gd name="connsiteX3" fmla="*/ 216452 w 262765"/>
                  <a:gd name="connsiteY3" fmla="*/ 257175 h 259549"/>
                  <a:gd name="connsiteX4" fmla="*/ 262765 w 262765"/>
                  <a:gd name="connsiteY4" fmla="*/ 259549 h 259549"/>
                  <a:gd name="connsiteX5" fmla="*/ 262172 w 262765"/>
                  <a:gd name="connsiteY5" fmla="*/ 0 h 259549"/>
                  <a:gd name="connsiteX6" fmla="*/ 593 w 262765"/>
                  <a:gd name="connsiteY6" fmla="*/ 0 h 259549"/>
                  <a:gd name="connsiteX0" fmla="*/ 593 w 263385"/>
                  <a:gd name="connsiteY0" fmla="*/ 0 h 259549"/>
                  <a:gd name="connsiteX1" fmla="*/ 0 w 263385"/>
                  <a:gd name="connsiteY1" fmla="*/ 45845 h 259549"/>
                  <a:gd name="connsiteX2" fmla="*/ 216452 w 263385"/>
                  <a:gd name="connsiteY2" fmla="*/ 45251 h 259549"/>
                  <a:gd name="connsiteX3" fmla="*/ 216452 w 263385"/>
                  <a:gd name="connsiteY3" fmla="*/ 257175 h 259549"/>
                  <a:gd name="connsiteX4" fmla="*/ 262765 w 263385"/>
                  <a:gd name="connsiteY4" fmla="*/ 259549 h 259549"/>
                  <a:gd name="connsiteX5" fmla="*/ 263359 w 263385"/>
                  <a:gd name="connsiteY5" fmla="*/ 0 h 259549"/>
                  <a:gd name="connsiteX6" fmla="*/ 593 w 263385"/>
                  <a:gd name="connsiteY6" fmla="*/ 0 h 259549"/>
                  <a:gd name="connsiteX0" fmla="*/ 593 w 263416"/>
                  <a:gd name="connsiteY0" fmla="*/ 0 h 259549"/>
                  <a:gd name="connsiteX1" fmla="*/ 0 w 263416"/>
                  <a:gd name="connsiteY1" fmla="*/ 45845 h 259549"/>
                  <a:gd name="connsiteX2" fmla="*/ 216452 w 263416"/>
                  <a:gd name="connsiteY2" fmla="*/ 45251 h 259549"/>
                  <a:gd name="connsiteX3" fmla="*/ 216452 w 263416"/>
                  <a:gd name="connsiteY3" fmla="*/ 257175 h 259549"/>
                  <a:gd name="connsiteX4" fmla="*/ 263359 w 263416"/>
                  <a:gd name="connsiteY4" fmla="*/ 259549 h 259549"/>
                  <a:gd name="connsiteX5" fmla="*/ 263359 w 263416"/>
                  <a:gd name="connsiteY5" fmla="*/ 0 h 259549"/>
                  <a:gd name="connsiteX6" fmla="*/ 593 w 263416"/>
                  <a:gd name="connsiteY6" fmla="*/ 0 h 259549"/>
                  <a:gd name="connsiteX0" fmla="*/ 593 w 263416"/>
                  <a:gd name="connsiteY0" fmla="*/ 0 h 259549"/>
                  <a:gd name="connsiteX1" fmla="*/ 0 w 263416"/>
                  <a:gd name="connsiteY1" fmla="*/ 45845 h 259549"/>
                  <a:gd name="connsiteX2" fmla="*/ 216452 w 263416"/>
                  <a:gd name="connsiteY2" fmla="*/ 45251 h 259549"/>
                  <a:gd name="connsiteX3" fmla="*/ 216452 w 263416"/>
                  <a:gd name="connsiteY3" fmla="*/ 257175 h 259549"/>
                  <a:gd name="connsiteX4" fmla="*/ 263359 w 263416"/>
                  <a:gd name="connsiteY4" fmla="*/ 259549 h 259549"/>
                  <a:gd name="connsiteX5" fmla="*/ 263359 w 263416"/>
                  <a:gd name="connsiteY5" fmla="*/ 0 h 259549"/>
                  <a:gd name="connsiteX6" fmla="*/ 593 w 263416"/>
                  <a:gd name="connsiteY6" fmla="*/ 0 h 259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3416" h="259549">
                    <a:moveTo>
                      <a:pt x="593" y="0"/>
                    </a:moveTo>
                    <a:cubicBezTo>
                      <a:pt x="198" y="14886"/>
                      <a:pt x="395" y="30959"/>
                      <a:pt x="0" y="45845"/>
                    </a:cubicBezTo>
                    <a:lnTo>
                      <a:pt x="216452" y="45251"/>
                    </a:lnTo>
                    <a:lnTo>
                      <a:pt x="216452" y="257175"/>
                    </a:lnTo>
                    <a:lnTo>
                      <a:pt x="263359" y="259549"/>
                    </a:lnTo>
                    <a:cubicBezTo>
                      <a:pt x="263161" y="173033"/>
                      <a:pt x="263557" y="86516"/>
                      <a:pt x="263359" y="0"/>
                    </a:cubicBezTo>
                    <a:lnTo>
                      <a:pt x="593" y="0"/>
                    </a:lnTo>
                    <a:close/>
                  </a:path>
                </a:pathLst>
              </a:custGeom>
              <a:solidFill>
                <a:srgbClr val="474747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5" name="任意多边形: 形状 114">
                <a:extLst>
                  <a:ext uri="{FF2B5EF4-FFF2-40B4-BE49-F238E27FC236}">
                    <a16:creationId xmlns:a16="http://schemas.microsoft.com/office/drawing/2014/main" id="{5F616693-C2A0-4BE4-A08D-D8FD88DDA7B6}"/>
                  </a:ext>
                </a:extLst>
              </p:cNvPr>
              <p:cNvSpPr/>
              <p:nvPr/>
            </p:nvSpPr>
            <p:spPr>
              <a:xfrm>
                <a:off x="1011179" y="6096775"/>
                <a:ext cx="274288" cy="56943"/>
              </a:xfrm>
              <a:custGeom>
                <a:avLst/>
                <a:gdLst>
                  <a:gd name="connsiteX0" fmla="*/ 0 w 636240"/>
                  <a:gd name="connsiteY0" fmla="*/ 0 h 132084"/>
                  <a:gd name="connsiteX1" fmla="*/ 636270 w 636240"/>
                  <a:gd name="connsiteY1" fmla="*/ 0 h 132084"/>
                  <a:gd name="connsiteX2" fmla="*/ 636270 w 636240"/>
                  <a:gd name="connsiteY2" fmla="*/ 47625 h 132084"/>
                  <a:gd name="connsiteX3" fmla="*/ 0 w 636240"/>
                  <a:gd name="connsiteY3" fmla="*/ 47625 h 132084"/>
                  <a:gd name="connsiteX4" fmla="*/ 262890 w 636240"/>
                  <a:gd name="connsiteY4" fmla="*/ 85725 h 132084"/>
                  <a:gd name="connsiteX5" fmla="*/ 636270 w 636240"/>
                  <a:gd name="connsiteY5" fmla="*/ 85725 h 132084"/>
                  <a:gd name="connsiteX6" fmla="*/ 636270 w 636240"/>
                  <a:gd name="connsiteY6" fmla="*/ 133350 h 132084"/>
                  <a:gd name="connsiteX7" fmla="*/ 262890 w 636240"/>
                  <a:gd name="connsiteY7" fmla="*/ 133350 h 132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36240" h="132084">
                    <a:moveTo>
                      <a:pt x="0" y="0"/>
                    </a:moveTo>
                    <a:lnTo>
                      <a:pt x="636270" y="0"/>
                    </a:lnTo>
                    <a:lnTo>
                      <a:pt x="636270" y="47625"/>
                    </a:lnTo>
                    <a:lnTo>
                      <a:pt x="0" y="47625"/>
                    </a:lnTo>
                    <a:close/>
                    <a:moveTo>
                      <a:pt x="262890" y="85725"/>
                    </a:moveTo>
                    <a:lnTo>
                      <a:pt x="636270" y="85725"/>
                    </a:lnTo>
                    <a:lnTo>
                      <a:pt x="636270" y="133350"/>
                    </a:lnTo>
                    <a:lnTo>
                      <a:pt x="262890" y="133350"/>
                    </a:lnTo>
                    <a:close/>
                  </a:path>
                </a:pathLst>
              </a:custGeom>
              <a:solidFill>
                <a:srgbClr val="474747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6" name="任意多边形: 形状 115">
                <a:extLst>
                  <a:ext uri="{FF2B5EF4-FFF2-40B4-BE49-F238E27FC236}">
                    <a16:creationId xmlns:a16="http://schemas.microsoft.com/office/drawing/2014/main" id="{6AE0EDC7-9E8C-43EE-9AA6-786558DCB8F4}"/>
                  </a:ext>
                </a:extLst>
              </p:cNvPr>
              <p:cNvSpPr/>
              <p:nvPr/>
            </p:nvSpPr>
            <p:spPr>
              <a:xfrm>
                <a:off x="1273161" y="6051605"/>
                <a:ext cx="64161" cy="147570"/>
              </a:xfrm>
              <a:custGeom>
                <a:avLst/>
                <a:gdLst>
                  <a:gd name="connsiteX0" fmla="*/ 40005 w 148828"/>
                  <a:gd name="connsiteY0" fmla="*/ 171450 h 342304"/>
                  <a:gd name="connsiteX1" fmla="*/ 150495 w 148828"/>
                  <a:gd name="connsiteY1" fmla="*/ 26670 h 342304"/>
                  <a:gd name="connsiteX2" fmla="*/ 150495 w 148828"/>
                  <a:gd name="connsiteY2" fmla="*/ 0 h 342304"/>
                  <a:gd name="connsiteX3" fmla="*/ 0 w 148828"/>
                  <a:gd name="connsiteY3" fmla="*/ 171450 h 342304"/>
                  <a:gd name="connsiteX4" fmla="*/ 150495 w 148828"/>
                  <a:gd name="connsiteY4" fmla="*/ 342900 h 342304"/>
                  <a:gd name="connsiteX5" fmla="*/ 150495 w 148828"/>
                  <a:gd name="connsiteY5" fmla="*/ 316230 h 342304"/>
                  <a:gd name="connsiteX6" fmla="*/ 40005 w 148828"/>
                  <a:gd name="connsiteY6" fmla="*/ 171450 h 342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8828" h="342304">
                    <a:moveTo>
                      <a:pt x="40005" y="171450"/>
                    </a:moveTo>
                    <a:cubicBezTo>
                      <a:pt x="40005" y="74295"/>
                      <a:pt x="104775" y="40005"/>
                      <a:pt x="150495" y="26670"/>
                    </a:cubicBezTo>
                    <a:lnTo>
                      <a:pt x="150495" y="0"/>
                    </a:lnTo>
                    <a:cubicBezTo>
                      <a:pt x="150495" y="0"/>
                      <a:pt x="0" y="7620"/>
                      <a:pt x="0" y="171450"/>
                    </a:cubicBezTo>
                    <a:cubicBezTo>
                      <a:pt x="0" y="337185"/>
                      <a:pt x="150495" y="342900"/>
                      <a:pt x="150495" y="342900"/>
                    </a:cubicBezTo>
                    <a:lnTo>
                      <a:pt x="150495" y="316230"/>
                    </a:lnTo>
                    <a:cubicBezTo>
                      <a:pt x="104775" y="302895"/>
                      <a:pt x="40005" y="268605"/>
                      <a:pt x="40005" y="171450"/>
                    </a:cubicBezTo>
                    <a:close/>
                  </a:path>
                </a:pathLst>
              </a:custGeom>
              <a:solidFill>
                <a:srgbClr val="474747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pic>
          <p:nvPicPr>
            <p:cNvPr id="108" name="图形 107" descr="磁体">
              <a:extLst>
                <a:ext uri="{FF2B5EF4-FFF2-40B4-BE49-F238E27FC236}">
                  <a16:creationId xmlns:a16="http://schemas.microsoft.com/office/drawing/2014/main" id="{CAF7BA8C-4512-43B1-8C51-832E2A4DC8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4197129">
              <a:off x="2160852" y="3604514"/>
              <a:ext cx="105974" cy="1059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489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3DCE73-DD3D-4CDB-A430-FF756B256934}"/>
              </a:ext>
            </a:extLst>
          </p:cNvPr>
          <p:cNvSpPr/>
          <p:nvPr userDrawn="1"/>
        </p:nvSpPr>
        <p:spPr>
          <a:xfrm>
            <a:off x="4656138" y="549276"/>
            <a:ext cx="2878138" cy="57594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3" name="矩形 2">
            <a:extLst>
              <a:ext uri="{FF2B5EF4-FFF2-40B4-BE49-F238E27FC236}">
                <a16:creationId xmlns:a16="http://schemas.microsoft.com/office/drawing/2014/main" id="{E61622D4-5733-4AAC-98D3-FA7E74F06005}"/>
              </a:ext>
            </a:extLst>
          </p:cNvPr>
          <p:cNvSpPr/>
          <p:nvPr userDrawn="1"/>
        </p:nvSpPr>
        <p:spPr>
          <a:xfrm>
            <a:off x="4962654" y="2552621"/>
            <a:ext cx="4629022" cy="1289553"/>
          </a:xfrm>
          <a:prstGeom prst="rect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19D67D1-FB18-4194-B816-24D7E8C8F121}"/>
              </a:ext>
            </a:extLst>
          </p:cNvPr>
          <p:cNvSpPr/>
          <p:nvPr userDrawn="1"/>
        </p:nvSpPr>
        <p:spPr>
          <a:xfrm>
            <a:off x="5712642" y="3162473"/>
            <a:ext cx="450034" cy="25747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文本占位符 56">
            <a:extLst>
              <a:ext uri="{FF2B5EF4-FFF2-40B4-BE49-F238E27FC236}">
                <a16:creationId xmlns:a16="http://schemas.microsoft.com/office/drawing/2014/main" id="{8244F878-4A26-4E14-9244-A8FE1A8AF3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1262" y="2928965"/>
            <a:ext cx="2185214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>
              <a:buNone/>
              <a:defRPr lang="zh-CN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zh-CN" altLang="en-US" dirty="0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rPr>
              <a:t>输入标题</a:t>
            </a:r>
          </a:p>
        </p:txBody>
      </p:sp>
      <p:sp>
        <p:nvSpPr>
          <p:cNvPr id="11" name="文本占位符 56">
            <a:extLst>
              <a:ext uri="{FF2B5EF4-FFF2-40B4-BE49-F238E27FC236}">
                <a16:creationId xmlns:a16="http://schemas.microsoft.com/office/drawing/2014/main" id="{26658DD1-CB5E-4731-9AD9-3541F9BE2F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96984" y="2673608"/>
            <a:ext cx="655949" cy="100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6600" b="1" i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zh-CN" dirty="0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rPr>
              <a:t>1</a:t>
            </a:r>
            <a:endParaRPr lang="zh-CN" altLang="en-US" dirty="0">
              <a:gradFill>
                <a:gsLst>
                  <a:gs pos="0">
                    <a:schemeClr val="accent1">
                      <a:lumMod val="30000"/>
                    </a:schemeClr>
                  </a:gs>
                  <a:gs pos="100000">
                    <a:schemeClr val="accent1">
                      <a:lumMod val="30000"/>
                    </a:schemeClr>
                  </a:gs>
                </a:gsLst>
                <a:lin ang="5400000" scaled="1"/>
              </a:gradFill>
              <a:effectLst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9BFE146-7926-4DB1-9F88-F9FACBCAAF9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28025" y="3390900"/>
            <a:ext cx="1263651" cy="4512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CEDE1EFA-C0BD-48BE-BAAC-1F661FDB10D8}"/>
              </a:ext>
            </a:extLst>
          </p:cNvPr>
          <p:cNvSpPr/>
          <p:nvPr userDrawn="1"/>
        </p:nvSpPr>
        <p:spPr>
          <a:xfrm rot="20412532">
            <a:off x="8969375" y="3413125"/>
            <a:ext cx="314325" cy="1385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BB1E652-DEB1-459E-940A-AAF17790552A}"/>
              </a:ext>
            </a:extLst>
          </p:cNvPr>
          <p:cNvCxnSpPr/>
          <p:nvPr userDrawn="1"/>
        </p:nvCxnSpPr>
        <p:spPr>
          <a:xfrm>
            <a:off x="9134475" y="3482975"/>
            <a:ext cx="0" cy="26987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513BFF8-BF5F-45D8-B31E-DEC5C7B5AFF7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9032875" y="3240176"/>
            <a:ext cx="101601" cy="24279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8591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E3D11AC3-3361-4A42-A792-316FDBEC6BCF}"/>
              </a:ext>
            </a:extLst>
          </p:cNvPr>
          <p:cNvSpPr/>
          <p:nvPr userDrawn="1"/>
        </p:nvSpPr>
        <p:spPr>
          <a:xfrm rot="10800000" flipV="1">
            <a:off x="695324" y="502711"/>
            <a:ext cx="558099" cy="512266"/>
          </a:xfrm>
          <a:prstGeom prst="roundRect">
            <a:avLst>
              <a:gd name="adj" fmla="val 1072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占位符 56">
            <a:extLst>
              <a:ext uri="{FF2B5EF4-FFF2-40B4-BE49-F238E27FC236}">
                <a16:creationId xmlns:a16="http://schemas.microsoft.com/office/drawing/2014/main" id="{55DAFAD6-A271-471E-A8FA-336E2CB590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23132" y="1119259"/>
            <a:ext cx="1035861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>
              <a:buNone/>
              <a:defRPr lang="zh-CN" altLang="en-US" sz="1200" b="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marL="228600" lvl="0" indent="-228600" algn="ctr"/>
            <a:r>
              <a:rPr lang="en-US" altLang="zh-CN" dirty="0"/>
              <a:t> </a:t>
            </a:r>
            <a:r>
              <a:rPr lang="zh-CN" altLang="en-US" dirty="0"/>
              <a:t>情景导入</a:t>
            </a: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7D3864BE-2D25-4F40-9AE2-81948984D9B1}"/>
              </a:ext>
            </a:extLst>
          </p:cNvPr>
          <p:cNvSpPr/>
          <p:nvPr userDrawn="1"/>
        </p:nvSpPr>
        <p:spPr>
          <a:xfrm>
            <a:off x="764461" y="731298"/>
            <a:ext cx="222342" cy="22234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占位符 56">
            <a:extLst>
              <a:ext uri="{FF2B5EF4-FFF2-40B4-BE49-F238E27FC236}">
                <a16:creationId xmlns:a16="http://schemas.microsoft.com/office/drawing/2014/main" id="{76C8DA4E-CBC4-426D-8152-87DE4ED3B0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5632" y="556153"/>
            <a:ext cx="1792010" cy="553581"/>
          </a:xfrm>
          <a:prstGeom prst="roundRect">
            <a:avLst>
              <a:gd name="adj" fmla="val 9943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800" b="1" spc="300" dirty="0" smtClean="0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pPr marL="228600" lvl="0" indent="-228600" algn="ctr"/>
            <a:r>
              <a:rPr lang="zh-CN" altLang="en-US" dirty="0"/>
              <a:t>输入标题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4B63EB3-D082-4646-9EBD-888529C8ABF2}"/>
              </a:ext>
            </a:extLst>
          </p:cNvPr>
          <p:cNvSpPr txBox="1"/>
          <p:nvPr userDrawn="1"/>
        </p:nvSpPr>
        <p:spPr>
          <a:xfrm>
            <a:off x="11086704" y="858553"/>
            <a:ext cx="482824" cy="217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800" b="0" i="0" dirty="0"/>
              <a:t>LOGO</a:t>
            </a:r>
            <a:endParaRPr lang="zh-CN" altLang="en-US" sz="800" b="0" i="0" dirty="0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DF33F8F3-6713-493D-9420-1ABA34F76B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66698" y="613380"/>
            <a:ext cx="322836" cy="322836"/>
          </a:xfrm>
          <a:prstGeom prst="rect">
            <a:avLst/>
          </a:prstGeom>
        </p:spPr>
      </p:pic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5AB56BDF-9402-493D-B8C0-62D2E5C612AA}"/>
              </a:ext>
            </a:extLst>
          </p:cNvPr>
          <p:cNvSpPr/>
          <p:nvPr userDrawn="1"/>
        </p:nvSpPr>
        <p:spPr>
          <a:xfrm>
            <a:off x="695325" y="1528133"/>
            <a:ext cx="10801350" cy="4780592"/>
          </a:xfrm>
          <a:prstGeom prst="roundRect">
            <a:avLst>
              <a:gd name="adj" fmla="val 267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18C63F1-46CF-4557-B422-1D5AE1016AE8}"/>
              </a:ext>
            </a:extLst>
          </p:cNvPr>
          <p:cNvGrpSpPr/>
          <p:nvPr userDrawn="1"/>
        </p:nvGrpSpPr>
        <p:grpSpPr>
          <a:xfrm>
            <a:off x="11271065" y="6047072"/>
            <a:ext cx="436938" cy="436938"/>
            <a:chOff x="10449154" y="6275394"/>
            <a:chExt cx="436938" cy="436938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931E1B00-29A2-491F-918E-660D8BE7DF33}"/>
                </a:ext>
              </a:extLst>
            </p:cNvPr>
            <p:cNvSpPr/>
            <p:nvPr userDrawn="1"/>
          </p:nvSpPr>
          <p:spPr>
            <a:xfrm>
              <a:off x="10449154" y="6275394"/>
              <a:ext cx="436938" cy="43693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FEE689CF-5E72-468A-85AB-A4AB81551EFC}"/>
                </a:ext>
              </a:extLst>
            </p:cNvPr>
            <p:cNvGrpSpPr/>
            <p:nvPr userDrawn="1"/>
          </p:nvGrpSpPr>
          <p:grpSpPr>
            <a:xfrm rot="292451">
              <a:off x="10565874" y="6375339"/>
              <a:ext cx="243146" cy="246954"/>
              <a:chOff x="10956398" y="6404337"/>
              <a:chExt cx="243146" cy="246954"/>
            </a:xfrm>
          </p:grpSpPr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79D52484-6F74-408F-ACE1-CDCC97398BB2}"/>
                  </a:ext>
                </a:extLst>
              </p:cNvPr>
              <p:cNvGrpSpPr/>
              <p:nvPr userDrawn="1"/>
            </p:nvGrpSpPr>
            <p:grpSpPr>
              <a:xfrm rot="21379199">
                <a:off x="10956398" y="6404337"/>
                <a:ext cx="243146" cy="246954"/>
                <a:chOff x="844463" y="5624427"/>
                <a:chExt cx="566220" cy="575088"/>
              </a:xfrm>
            </p:grpSpPr>
            <p:sp>
              <p:nvSpPr>
                <p:cNvPr id="14" name="任意多边形: 形状 13">
                  <a:extLst>
                    <a:ext uri="{FF2B5EF4-FFF2-40B4-BE49-F238E27FC236}">
                      <a16:creationId xmlns:a16="http://schemas.microsoft.com/office/drawing/2014/main" id="{10BB452E-AEFC-4B22-9200-DAD659C2D235}"/>
                    </a:ext>
                  </a:extLst>
                </p:cNvPr>
                <p:cNvSpPr/>
                <p:nvPr/>
              </p:nvSpPr>
              <p:spPr>
                <a:xfrm>
                  <a:off x="1053884" y="5656580"/>
                  <a:ext cx="20050" cy="20050"/>
                </a:xfrm>
                <a:custGeom>
                  <a:avLst/>
                  <a:gdLst>
                    <a:gd name="connsiteX0" fmla="*/ 0 w 46508"/>
                    <a:gd name="connsiteY0" fmla="*/ 0 h 46508"/>
                    <a:gd name="connsiteX1" fmla="*/ 47625 w 46508"/>
                    <a:gd name="connsiteY1" fmla="*/ 0 h 46508"/>
                    <a:gd name="connsiteX2" fmla="*/ 47625 w 46508"/>
                    <a:gd name="connsiteY2" fmla="*/ 47625 h 46508"/>
                    <a:gd name="connsiteX3" fmla="*/ 0 w 46508"/>
                    <a:gd name="connsiteY3" fmla="*/ 47625 h 465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508" h="46508">
                      <a:moveTo>
                        <a:pt x="0" y="0"/>
                      </a:moveTo>
                      <a:lnTo>
                        <a:pt x="47625" y="0"/>
                      </a:lnTo>
                      <a:lnTo>
                        <a:pt x="47625" y="47625"/>
                      </a:lnTo>
                      <a:lnTo>
                        <a:pt x="0" y="476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86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" name="任意多边形: 形状 14">
                  <a:extLst>
                    <a:ext uri="{FF2B5EF4-FFF2-40B4-BE49-F238E27FC236}">
                      <a16:creationId xmlns:a16="http://schemas.microsoft.com/office/drawing/2014/main" id="{9DF9FC25-566C-4511-B0E0-DC71160609C8}"/>
                    </a:ext>
                  </a:extLst>
                </p:cNvPr>
                <p:cNvSpPr/>
                <p:nvPr/>
              </p:nvSpPr>
              <p:spPr>
                <a:xfrm>
                  <a:off x="851033" y="5631942"/>
                  <a:ext cx="475593" cy="560605"/>
                </a:xfrm>
                <a:custGeom>
                  <a:avLst/>
                  <a:gdLst>
                    <a:gd name="connsiteX0" fmla="*/ 1007745 w 1103188"/>
                    <a:gd name="connsiteY0" fmla="*/ 1242060 h 1300385"/>
                    <a:gd name="connsiteX1" fmla="*/ 1026795 w 1103188"/>
                    <a:gd name="connsiteY1" fmla="*/ 1030605 h 1300385"/>
                    <a:gd name="connsiteX2" fmla="*/ 1104900 w 1103188"/>
                    <a:gd name="connsiteY2" fmla="*/ 1011555 h 1300385"/>
                    <a:gd name="connsiteX3" fmla="*/ 1104900 w 1103188"/>
                    <a:gd name="connsiteY3" fmla="*/ 0 h 1300385"/>
                    <a:gd name="connsiteX4" fmla="*/ 89535 w 1103188"/>
                    <a:gd name="connsiteY4" fmla="*/ 0 h 1300385"/>
                    <a:gd name="connsiteX5" fmla="*/ 100965 w 1103188"/>
                    <a:gd name="connsiteY5" fmla="*/ 11430 h 1300385"/>
                    <a:gd name="connsiteX6" fmla="*/ 11430 w 1103188"/>
                    <a:gd name="connsiteY6" fmla="*/ 100965 h 1300385"/>
                    <a:gd name="connsiteX7" fmla="*/ 0 w 1103188"/>
                    <a:gd name="connsiteY7" fmla="*/ 89535 h 1300385"/>
                    <a:gd name="connsiteX8" fmla="*/ 0 w 1103188"/>
                    <a:gd name="connsiteY8" fmla="*/ 1211580 h 1300385"/>
                    <a:gd name="connsiteX9" fmla="*/ 9525 w 1103188"/>
                    <a:gd name="connsiteY9" fmla="*/ 1202055 h 1300385"/>
                    <a:gd name="connsiteX10" fmla="*/ 99060 w 1103188"/>
                    <a:gd name="connsiteY10" fmla="*/ 1291590 h 1300385"/>
                    <a:gd name="connsiteX11" fmla="*/ 89535 w 1103188"/>
                    <a:gd name="connsiteY11" fmla="*/ 1301115 h 1300385"/>
                    <a:gd name="connsiteX12" fmla="*/ 1104900 w 1103188"/>
                    <a:gd name="connsiteY12" fmla="*/ 1301115 h 1300385"/>
                    <a:gd name="connsiteX13" fmla="*/ 1104900 w 1103188"/>
                    <a:gd name="connsiteY13" fmla="*/ 1280160 h 1300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103188" h="1300385">
                      <a:moveTo>
                        <a:pt x="1007745" y="1242060"/>
                      </a:moveTo>
                      <a:lnTo>
                        <a:pt x="1026795" y="1030605"/>
                      </a:lnTo>
                      <a:lnTo>
                        <a:pt x="1104900" y="1011555"/>
                      </a:lnTo>
                      <a:lnTo>
                        <a:pt x="1104900" y="0"/>
                      </a:lnTo>
                      <a:lnTo>
                        <a:pt x="89535" y="0"/>
                      </a:lnTo>
                      <a:lnTo>
                        <a:pt x="100965" y="11430"/>
                      </a:lnTo>
                      <a:lnTo>
                        <a:pt x="11430" y="100965"/>
                      </a:lnTo>
                      <a:lnTo>
                        <a:pt x="0" y="89535"/>
                      </a:lnTo>
                      <a:lnTo>
                        <a:pt x="0" y="1211580"/>
                      </a:lnTo>
                      <a:lnTo>
                        <a:pt x="9525" y="1202055"/>
                      </a:lnTo>
                      <a:lnTo>
                        <a:pt x="99060" y="1291590"/>
                      </a:lnTo>
                      <a:lnTo>
                        <a:pt x="89535" y="1301115"/>
                      </a:lnTo>
                      <a:lnTo>
                        <a:pt x="1104900" y="1301115"/>
                      </a:lnTo>
                      <a:lnTo>
                        <a:pt x="1104900" y="128016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86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6" name="任意多边形: 形状 15">
                  <a:extLst>
                    <a:ext uri="{FF2B5EF4-FFF2-40B4-BE49-F238E27FC236}">
                      <a16:creationId xmlns:a16="http://schemas.microsoft.com/office/drawing/2014/main" id="{CE6E8F07-5A35-4C12-8A85-5F72AA6B9A94}"/>
                    </a:ext>
                  </a:extLst>
                </p:cNvPr>
                <p:cNvSpPr/>
                <p:nvPr/>
              </p:nvSpPr>
              <p:spPr>
                <a:xfrm>
                  <a:off x="905236" y="5643440"/>
                  <a:ext cx="368925" cy="373737"/>
                </a:xfrm>
                <a:custGeom>
                  <a:avLst/>
                  <a:gdLst>
                    <a:gd name="connsiteX0" fmla="*/ 0 w 855761"/>
                    <a:gd name="connsiteY0" fmla="*/ 0 h 866923"/>
                    <a:gd name="connsiteX1" fmla="*/ 857250 w 855761"/>
                    <a:gd name="connsiteY1" fmla="*/ 0 h 866923"/>
                    <a:gd name="connsiteX2" fmla="*/ 857250 w 855761"/>
                    <a:gd name="connsiteY2" fmla="*/ 868680 h 866923"/>
                    <a:gd name="connsiteX3" fmla="*/ 0 w 855761"/>
                    <a:gd name="connsiteY3" fmla="*/ 868680 h 866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55761" h="866923">
                      <a:moveTo>
                        <a:pt x="0" y="0"/>
                      </a:moveTo>
                      <a:lnTo>
                        <a:pt x="857250" y="0"/>
                      </a:lnTo>
                      <a:lnTo>
                        <a:pt x="857250" y="868680"/>
                      </a:lnTo>
                      <a:lnTo>
                        <a:pt x="0" y="86868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 w="186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" name="任意多边形: 形状 16">
                  <a:extLst>
                    <a:ext uri="{FF2B5EF4-FFF2-40B4-BE49-F238E27FC236}">
                      <a16:creationId xmlns:a16="http://schemas.microsoft.com/office/drawing/2014/main" id="{C6B43527-97F3-4D30-A93F-706A254084F1}"/>
                    </a:ext>
                  </a:extLst>
                </p:cNvPr>
                <p:cNvSpPr/>
                <p:nvPr/>
              </p:nvSpPr>
              <p:spPr>
                <a:xfrm>
                  <a:off x="844463" y="6051605"/>
                  <a:ext cx="566220" cy="147570"/>
                </a:xfrm>
                <a:custGeom>
                  <a:avLst/>
                  <a:gdLst>
                    <a:gd name="connsiteX0" fmla="*/ 1314450 w 1313408"/>
                    <a:gd name="connsiteY0" fmla="*/ 169545 h 342304"/>
                    <a:gd name="connsiteX1" fmla="*/ 1314450 w 1313408"/>
                    <a:gd name="connsiteY1" fmla="*/ 169545 h 342304"/>
                    <a:gd name="connsiteX2" fmla="*/ 1143000 w 1313408"/>
                    <a:gd name="connsiteY2" fmla="*/ 295275 h 342304"/>
                    <a:gd name="connsiteX3" fmla="*/ 167640 w 1313408"/>
                    <a:gd name="connsiteY3" fmla="*/ 295275 h 342304"/>
                    <a:gd name="connsiteX4" fmla="*/ 53340 w 1313408"/>
                    <a:gd name="connsiteY4" fmla="*/ 180975 h 342304"/>
                    <a:gd name="connsiteX5" fmla="*/ 53340 w 1313408"/>
                    <a:gd name="connsiteY5" fmla="*/ 161925 h 342304"/>
                    <a:gd name="connsiteX6" fmla="*/ 167640 w 1313408"/>
                    <a:gd name="connsiteY6" fmla="*/ 47625 h 342304"/>
                    <a:gd name="connsiteX7" fmla="*/ 1143000 w 1313408"/>
                    <a:gd name="connsiteY7" fmla="*/ 47625 h 342304"/>
                    <a:gd name="connsiteX8" fmla="*/ 1143000 w 1313408"/>
                    <a:gd name="connsiteY8" fmla="*/ 0 h 342304"/>
                    <a:gd name="connsiteX9" fmla="*/ 171450 w 1313408"/>
                    <a:gd name="connsiteY9" fmla="*/ 0 h 342304"/>
                    <a:gd name="connsiteX10" fmla="*/ 0 w 1313408"/>
                    <a:gd name="connsiteY10" fmla="*/ 171450 h 342304"/>
                    <a:gd name="connsiteX11" fmla="*/ 171450 w 1313408"/>
                    <a:gd name="connsiteY11" fmla="*/ 342900 h 342304"/>
                    <a:gd name="connsiteX12" fmla="*/ 1143000 w 1313408"/>
                    <a:gd name="connsiteY12" fmla="*/ 342900 h 342304"/>
                    <a:gd name="connsiteX13" fmla="*/ 1143000 w 1313408"/>
                    <a:gd name="connsiteY13" fmla="*/ 295275 h 342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13408" h="342304">
                      <a:moveTo>
                        <a:pt x="1314450" y="169545"/>
                      </a:moveTo>
                      <a:lnTo>
                        <a:pt x="1314450" y="169545"/>
                      </a:lnTo>
                      <a:close/>
                      <a:moveTo>
                        <a:pt x="1143000" y="295275"/>
                      </a:moveTo>
                      <a:lnTo>
                        <a:pt x="167640" y="295275"/>
                      </a:lnTo>
                      <a:cubicBezTo>
                        <a:pt x="104775" y="295275"/>
                        <a:pt x="53340" y="243840"/>
                        <a:pt x="53340" y="180975"/>
                      </a:cubicBezTo>
                      <a:lnTo>
                        <a:pt x="53340" y="161925"/>
                      </a:lnTo>
                      <a:cubicBezTo>
                        <a:pt x="53340" y="99060"/>
                        <a:pt x="104775" y="47625"/>
                        <a:pt x="167640" y="47625"/>
                      </a:cubicBezTo>
                      <a:lnTo>
                        <a:pt x="1143000" y="47625"/>
                      </a:lnTo>
                      <a:lnTo>
                        <a:pt x="1143000" y="0"/>
                      </a:lnTo>
                      <a:lnTo>
                        <a:pt x="171450" y="0"/>
                      </a:lnTo>
                      <a:cubicBezTo>
                        <a:pt x="76200" y="0"/>
                        <a:pt x="0" y="76200"/>
                        <a:pt x="0" y="171450"/>
                      </a:cubicBezTo>
                      <a:cubicBezTo>
                        <a:pt x="0" y="266700"/>
                        <a:pt x="76200" y="342900"/>
                        <a:pt x="171450" y="342900"/>
                      </a:cubicBezTo>
                      <a:lnTo>
                        <a:pt x="1143000" y="342900"/>
                      </a:lnTo>
                      <a:lnTo>
                        <a:pt x="1143000" y="295275"/>
                      </a:lnTo>
                      <a:close/>
                    </a:path>
                  </a:pathLst>
                </a:custGeom>
                <a:solidFill>
                  <a:srgbClr val="474747"/>
                </a:solidFill>
                <a:ln w="186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" name="任意多边形: 形状 17">
                  <a:extLst>
                    <a:ext uri="{FF2B5EF4-FFF2-40B4-BE49-F238E27FC236}">
                      <a16:creationId xmlns:a16="http://schemas.microsoft.com/office/drawing/2014/main" id="{7E7B501C-BECC-4356-9E22-F8EE7DAFB23C}"/>
                    </a:ext>
                  </a:extLst>
                </p:cNvPr>
                <p:cNvSpPr/>
                <p:nvPr/>
              </p:nvSpPr>
              <p:spPr>
                <a:xfrm>
                  <a:off x="844463" y="5624474"/>
                  <a:ext cx="493237" cy="575041"/>
                </a:xfrm>
                <a:custGeom>
                  <a:avLst/>
                  <a:gdLst>
                    <a:gd name="connsiteX0" fmla="*/ 190500 w 1144116"/>
                    <a:gd name="connsiteY0" fmla="*/ 45720 h 1333872"/>
                    <a:gd name="connsiteX1" fmla="*/ 882015 w 1144116"/>
                    <a:gd name="connsiteY1" fmla="*/ 45720 h 1333872"/>
                    <a:gd name="connsiteX2" fmla="*/ 882015 w 1144116"/>
                    <a:gd name="connsiteY2" fmla="*/ 0 h 1333872"/>
                    <a:gd name="connsiteX3" fmla="*/ 975360 w 1144116"/>
                    <a:gd name="connsiteY3" fmla="*/ 0 h 1333872"/>
                    <a:gd name="connsiteX4" fmla="*/ 173355 w 1144116"/>
                    <a:gd name="connsiteY4" fmla="*/ 0 h 1333872"/>
                    <a:gd name="connsiteX5" fmla="*/ 0 w 1144116"/>
                    <a:gd name="connsiteY5" fmla="*/ 173355 h 1333872"/>
                    <a:gd name="connsiteX6" fmla="*/ 0 w 1144116"/>
                    <a:gd name="connsiteY6" fmla="*/ 1162050 h 1333872"/>
                    <a:gd name="connsiteX7" fmla="*/ 173355 w 1144116"/>
                    <a:gd name="connsiteY7" fmla="*/ 1335405 h 1333872"/>
                    <a:gd name="connsiteX8" fmla="*/ 192405 w 1144116"/>
                    <a:gd name="connsiteY8" fmla="*/ 1335405 h 1333872"/>
                    <a:gd name="connsiteX9" fmla="*/ 47625 w 1144116"/>
                    <a:gd name="connsiteY9" fmla="*/ 1190625 h 1333872"/>
                    <a:gd name="connsiteX10" fmla="*/ 47625 w 1144116"/>
                    <a:gd name="connsiteY10" fmla="*/ 188595 h 1333872"/>
                    <a:gd name="connsiteX11" fmla="*/ 190500 w 1144116"/>
                    <a:gd name="connsiteY11" fmla="*/ 45720 h 1333872"/>
                    <a:gd name="connsiteX12" fmla="*/ 1097280 w 1144116"/>
                    <a:gd name="connsiteY12" fmla="*/ 255270 h 1333872"/>
                    <a:gd name="connsiteX13" fmla="*/ 1144905 w 1144116"/>
                    <a:gd name="connsiteY13" fmla="*/ 255270 h 1333872"/>
                    <a:gd name="connsiteX14" fmla="*/ 1144905 w 1144116"/>
                    <a:gd name="connsiteY14" fmla="*/ 1034415 h 1333872"/>
                    <a:gd name="connsiteX15" fmla="*/ 1097280 w 1144116"/>
                    <a:gd name="connsiteY15" fmla="*/ 1034415 h 13338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144116" h="1333872">
                      <a:moveTo>
                        <a:pt x="190500" y="45720"/>
                      </a:moveTo>
                      <a:lnTo>
                        <a:pt x="882015" y="45720"/>
                      </a:lnTo>
                      <a:lnTo>
                        <a:pt x="882015" y="0"/>
                      </a:lnTo>
                      <a:lnTo>
                        <a:pt x="975360" y="0"/>
                      </a:lnTo>
                      <a:lnTo>
                        <a:pt x="173355" y="0"/>
                      </a:lnTo>
                      <a:cubicBezTo>
                        <a:pt x="78105" y="0"/>
                        <a:pt x="0" y="78105"/>
                        <a:pt x="0" y="173355"/>
                      </a:cubicBezTo>
                      <a:lnTo>
                        <a:pt x="0" y="1162050"/>
                      </a:lnTo>
                      <a:cubicBezTo>
                        <a:pt x="0" y="1257300"/>
                        <a:pt x="78105" y="1335405"/>
                        <a:pt x="173355" y="1335405"/>
                      </a:cubicBezTo>
                      <a:lnTo>
                        <a:pt x="192405" y="1335405"/>
                      </a:lnTo>
                      <a:cubicBezTo>
                        <a:pt x="112395" y="1335405"/>
                        <a:pt x="47625" y="1270635"/>
                        <a:pt x="47625" y="1190625"/>
                      </a:cubicBezTo>
                      <a:lnTo>
                        <a:pt x="47625" y="188595"/>
                      </a:lnTo>
                      <a:cubicBezTo>
                        <a:pt x="45720" y="110490"/>
                        <a:pt x="112395" y="45720"/>
                        <a:pt x="190500" y="45720"/>
                      </a:cubicBezTo>
                      <a:close/>
                      <a:moveTo>
                        <a:pt x="1097280" y="255270"/>
                      </a:moveTo>
                      <a:lnTo>
                        <a:pt x="1144905" y="255270"/>
                      </a:lnTo>
                      <a:lnTo>
                        <a:pt x="1144905" y="1034415"/>
                      </a:lnTo>
                      <a:lnTo>
                        <a:pt x="1097280" y="1034415"/>
                      </a:lnTo>
                      <a:close/>
                    </a:path>
                  </a:pathLst>
                </a:custGeom>
                <a:solidFill>
                  <a:srgbClr val="474747"/>
                </a:solidFill>
                <a:ln w="186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" name="任意多边形: 形状 18">
                  <a:extLst>
                    <a:ext uri="{FF2B5EF4-FFF2-40B4-BE49-F238E27FC236}">
                      <a16:creationId xmlns:a16="http://schemas.microsoft.com/office/drawing/2014/main" id="{A3A6E8AB-056E-4AD0-91AC-739E16DCF41E}"/>
                    </a:ext>
                  </a:extLst>
                </p:cNvPr>
                <p:cNvSpPr/>
                <p:nvPr userDrawn="1"/>
              </p:nvSpPr>
              <p:spPr>
                <a:xfrm>
                  <a:off x="1224393" y="5624427"/>
                  <a:ext cx="113561" cy="111895"/>
                </a:xfrm>
                <a:custGeom>
                  <a:avLst/>
                  <a:gdLst>
                    <a:gd name="connsiteX0" fmla="*/ 0 w 260449"/>
                    <a:gd name="connsiteY0" fmla="*/ 0 h 256728"/>
                    <a:gd name="connsiteX1" fmla="*/ 0 w 260449"/>
                    <a:gd name="connsiteY1" fmla="*/ 47625 h 256728"/>
                    <a:gd name="connsiteX2" fmla="*/ 215265 w 260449"/>
                    <a:gd name="connsiteY2" fmla="*/ 47625 h 256728"/>
                    <a:gd name="connsiteX3" fmla="*/ 215265 w 260449"/>
                    <a:gd name="connsiteY3" fmla="*/ 257175 h 256728"/>
                    <a:gd name="connsiteX4" fmla="*/ 260985 w 260449"/>
                    <a:gd name="connsiteY4" fmla="*/ 257175 h 256728"/>
                    <a:gd name="connsiteX5" fmla="*/ 260985 w 260449"/>
                    <a:gd name="connsiteY5" fmla="*/ 0 h 256728"/>
                    <a:gd name="connsiteX0" fmla="*/ 0 w 261579"/>
                    <a:gd name="connsiteY0" fmla="*/ 2374 h 257175"/>
                    <a:gd name="connsiteX1" fmla="*/ 594 w 261579"/>
                    <a:gd name="connsiteY1" fmla="*/ 47625 h 257175"/>
                    <a:gd name="connsiteX2" fmla="*/ 215859 w 261579"/>
                    <a:gd name="connsiteY2" fmla="*/ 47625 h 257175"/>
                    <a:gd name="connsiteX3" fmla="*/ 215859 w 261579"/>
                    <a:gd name="connsiteY3" fmla="*/ 257175 h 257175"/>
                    <a:gd name="connsiteX4" fmla="*/ 261579 w 261579"/>
                    <a:gd name="connsiteY4" fmla="*/ 257175 h 257175"/>
                    <a:gd name="connsiteX5" fmla="*/ 261579 w 261579"/>
                    <a:gd name="connsiteY5" fmla="*/ 0 h 257175"/>
                    <a:gd name="connsiteX6" fmla="*/ 0 w 261579"/>
                    <a:gd name="connsiteY6" fmla="*/ 2374 h 257175"/>
                    <a:gd name="connsiteX0" fmla="*/ 0 w 261579"/>
                    <a:gd name="connsiteY0" fmla="*/ 0 h 254801"/>
                    <a:gd name="connsiteX1" fmla="*/ 594 w 261579"/>
                    <a:gd name="connsiteY1" fmla="*/ 45251 h 254801"/>
                    <a:gd name="connsiteX2" fmla="*/ 215859 w 261579"/>
                    <a:gd name="connsiteY2" fmla="*/ 45251 h 254801"/>
                    <a:gd name="connsiteX3" fmla="*/ 215859 w 261579"/>
                    <a:gd name="connsiteY3" fmla="*/ 254801 h 254801"/>
                    <a:gd name="connsiteX4" fmla="*/ 261579 w 261579"/>
                    <a:gd name="connsiteY4" fmla="*/ 254801 h 254801"/>
                    <a:gd name="connsiteX5" fmla="*/ 261579 w 261579"/>
                    <a:gd name="connsiteY5" fmla="*/ 0 h 254801"/>
                    <a:gd name="connsiteX6" fmla="*/ 0 w 261579"/>
                    <a:gd name="connsiteY6" fmla="*/ 0 h 254801"/>
                    <a:gd name="connsiteX0" fmla="*/ 1186 w 262765"/>
                    <a:gd name="connsiteY0" fmla="*/ 0 h 254801"/>
                    <a:gd name="connsiteX1" fmla="*/ 0 w 262765"/>
                    <a:gd name="connsiteY1" fmla="*/ 44658 h 254801"/>
                    <a:gd name="connsiteX2" fmla="*/ 217045 w 262765"/>
                    <a:gd name="connsiteY2" fmla="*/ 45251 h 254801"/>
                    <a:gd name="connsiteX3" fmla="*/ 217045 w 262765"/>
                    <a:gd name="connsiteY3" fmla="*/ 254801 h 254801"/>
                    <a:gd name="connsiteX4" fmla="*/ 262765 w 262765"/>
                    <a:gd name="connsiteY4" fmla="*/ 254801 h 254801"/>
                    <a:gd name="connsiteX5" fmla="*/ 262765 w 262765"/>
                    <a:gd name="connsiteY5" fmla="*/ 0 h 254801"/>
                    <a:gd name="connsiteX6" fmla="*/ 1186 w 262765"/>
                    <a:gd name="connsiteY6" fmla="*/ 0 h 254801"/>
                    <a:gd name="connsiteX0" fmla="*/ 114 w 261693"/>
                    <a:gd name="connsiteY0" fmla="*/ 0 h 254801"/>
                    <a:gd name="connsiteX1" fmla="*/ 115 w 261693"/>
                    <a:gd name="connsiteY1" fmla="*/ 45845 h 254801"/>
                    <a:gd name="connsiteX2" fmla="*/ 215973 w 261693"/>
                    <a:gd name="connsiteY2" fmla="*/ 45251 h 254801"/>
                    <a:gd name="connsiteX3" fmla="*/ 215973 w 261693"/>
                    <a:gd name="connsiteY3" fmla="*/ 254801 h 254801"/>
                    <a:gd name="connsiteX4" fmla="*/ 261693 w 261693"/>
                    <a:gd name="connsiteY4" fmla="*/ 254801 h 254801"/>
                    <a:gd name="connsiteX5" fmla="*/ 261693 w 261693"/>
                    <a:gd name="connsiteY5" fmla="*/ 0 h 254801"/>
                    <a:gd name="connsiteX6" fmla="*/ 114 w 261693"/>
                    <a:gd name="connsiteY6" fmla="*/ 0 h 254801"/>
                    <a:gd name="connsiteX0" fmla="*/ 114 w 261693"/>
                    <a:gd name="connsiteY0" fmla="*/ 0 h 254801"/>
                    <a:gd name="connsiteX1" fmla="*/ 115 w 261693"/>
                    <a:gd name="connsiteY1" fmla="*/ 44658 h 254801"/>
                    <a:gd name="connsiteX2" fmla="*/ 215973 w 261693"/>
                    <a:gd name="connsiteY2" fmla="*/ 45251 h 254801"/>
                    <a:gd name="connsiteX3" fmla="*/ 215973 w 261693"/>
                    <a:gd name="connsiteY3" fmla="*/ 254801 h 254801"/>
                    <a:gd name="connsiteX4" fmla="*/ 261693 w 261693"/>
                    <a:gd name="connsiteY4" fmla="*/ 254801 h 254801"/>
                    <a:gd name="connsiteX5" fmla="*/ 261693 w 261693"/>
                    <a:gd name="connsiteY5" fmla="*/ 0 h 254801"/>
                    <a:gd name="connsiteX6" fmla="*/ 114 w 261693"/>
                    <a:gd name="connsiteY6" fmla="*/ 0 h 254801"/>
                    <a:gd name="connsiteX0" fmla="*/ 114 w 261693"/>
                    <a:gd name="connsiteY0" fmla="*/ 0 h 254801"/>
                    <a:gd name="connsiteX1" fmla="*/ 115 w 261693"/>
                    <a:gd name="connsiteY1" fmla="*/ 45845 h 254801"/>
                    <a:gd name="connsiteX2" fmla="*/ 215973 w 261693"/>
                    <a:gd name="connsiteY2" fmla="*/ 45251 h 254801"/>
                    <a:gd name="connsiteX3" fmla="*/ 215973 w 261693"/>
                    <a:gd name="connsiteY3" fmla="*/ 254801 h 254801"/>
                    <a:gd name="connsiteX4" fmla="*/ 261693 w 261693"/>
                    <a:gd name="connsiteY4" fmla="*/ 254801 h 254801"/>
                    <a:gd name="connsiteX5" fmla="*/ 261693 w 261693"/>
                    <a:gd name="connsiteY5" fmla="*/ 0 h 254801"/>
                    <a:gd name="connsiteX6" fmla="*/ 114 w 261693"/>
                    <a:gd name="connsiteY6" fmla="*/ 0 h 254801"/>
                    <a:gd name="connsiteX0" fmla="*/ 114 w 261693"/>
                    <a:gd name="connsiteY0" fmla="*/ 0 h 254801"/>
                    <a:gd name="connsiteX1" fmla="*/ 115 w 261693"/>
                    <a:gd name="connsiteY1" fmla="*/ 45845 h 254801"/>
                    <a:gd name="connsiteX2" fmla="*/ 215973 w 261693"/>
                    <a:gd name="connsiteY2" fmla="*/ 45251 h 254801"/>
                    <a:gd name="connsiteX3" fmla="*/ 215973 w 261693"/>
                    <a:gd name="connsiteY3" fmla="*/ 254801 h 254801"/>
                    <a:gd name="connsiteX4" fmla="*/ 261693 w 261693"/>
                    <a:gd name="connsiteY4" fmla="*/ 254801 h 254801"/>
                    <a:gd name="connsiteX5" fmla="*/ 261693 w 261693"/>
                    <a:gd name="connsiteY5" fmla="*/ 0 h 254801"/>
                    <a:gd name="connsiteX6" fmla="*/ 114 w 261693"/>
                    <a:gd name="connsiteY6" fmla="*/ 0 h 254801"/>
                    <a:gd name="connsiteX0" fmla="*/ 114 w 261693"/>
                    <a:gd name="connsiteY0" fmla="*/ 0 h 254801"/>
                    <a:gd name="connsiteX1" fmla="*/ 115 w 261693"/>
                    <a:gd name="connsiteY1" fmla="*/ 44658 h 254801"/>
                    <a:gd name="connsiteX2" fmla="*/ 215973 w 261693"/>
                    <a:gd name="connsiteY2" fmla="*/ 45251 h 254801"/>
                    <a:gd name="connsiteX3" fmla="*/ 215973 w 261693"/>
                    <a:gd name="connsiteY3" fmla="*/ 254801 h 254801"/>
                    <a:gd name="connsiteX4" fmla="*/ 261693 w 261693"/>
                    <a:gd name="connsiteY4" fmla="*/ 254801 h 254801"/>
                    <a:gd name="connsiteX5" fmla="*/ 261693 w 261693"/>
                    <a:gd name="connsiteY5" fmla="*/ 0 h 254801"/>
                    <a:gd name="connsiteX6" fmla="*/ 114 w 261693"/>
                    <a:gd name="connsiteY6" fmla="*/ 0 h 254801"/>
                    <a:gd name="connsiteX0" fmla="*/ 593 w 262172"/>
                    <a:gd name="connsiteY0" fmla="*/ 0 h 254801"/>
                    <a:gd name="connsiteX1" fmla="*/ 0 w 262172"/>
                    <a:gd name="connsiteY1" fmla="*/ 47032 h 254801"/>
                    <a:gd name="connsiteX2" fmla="*/ 216452 w 262172"/>
                    <a:gd name="connsiteY2" fmla="*/ 45251 h 254801"/>
                    <a:gd name="connsiteX3" fmla="*/ 216452 w 262172"/>
                    <a:gd name="connsiteY3" fmla="*/ 254801 h 254801"/>
                    <a:gd name="connsiteX4" fmla="*/ 262172 w 262172"/>
                    <a:gd name="connsiteY4" fmla="*/ 254801 h 254801"/>
                    <a:gd name="connsiteX5" fmla="*/ 262172 w 262172"/>
                    <a:gd name="connsiteY5" fmla="*/ 0 h 254801"/>
                    <a:gd name="connsiteX6" fmla="*/ 593 w 262172"/>
                    <a:gd name="connsiteY6" fmla="*/ 0 h 254801"/>
                    <a:gd name="connsiteX0" fmla="*/ 593 w 262172"/>
                    <a:gd name="connsiteY0" fmla="*/ 0 h 254801"/>
                    <a:gd name="connsiteX1" fmla="*/ 0 w 262172"/>
                    <a:gd name="connsiteY1" fmla="*/ 47032 h 254801"/>
                    <a:gd name="connsiteX2" fmla="*/ 216452 w 262172"/>
                    <a:gd name="connsiteY2" fmla="*/ 45251 h 254801"/>
                    <a:gd name="connsiteX3" fmla="*/ 216452 w 262172"/>
                    <a:gd name="connsiteY3" fmla="*/ 254801 h 254801"/>
                    <a:gd name="connsiteX4" fmla="*/ 262172 w 262172"/>
                    <a:gd name="connsiteY4" fmla="*/ 254801 h 254801"/>
                    <a:gd name="connsiteX5" fmla="*/ 262172 w 262172"/>
                    <a:gd name="connsiteY5" fmla="*/ 0 h 254801"/>
                    <a:gd name="connsiteX6" fmla="*/ 593 w 262172"/>
                    <a:gd name="connsiteY6" fmla="*/ 0 h 254801"/>
                    <a:gd name="connsiteX0" fmla="*/ 593 w 262172"/>
                    <a:gd name="connsiteY0" fmla="*/ 0 h 254801"/>
                    <a:gd name="connsiteX1" fmla="*/ 0 w 262172"/>
                    <a:gd name="connsiteY1" fmla="*/ 45845 h 254801"/>
                    <a:gd name="connsiteX2" fmla="*/ 216452 w 262172"/>
                    <a:gd name="connsiteY2" fmla="*/ 45251 h 254801"/>
                    <a:gd name="connsiteX3" fmla="*/ 216452 w 262172"/>
                    <a:gd name="connsiteY3" fmla="*/ 254801 h 254801"/>
                    <a:gd name="connsiteX4" fmla="*/ 262172 w 262172"/>
                    <a:gd name="connsiteY4" fmla="*/ 254801 h 254801"/>
                    <a:gd name="connsiteX5" fmla="*/ 262172 w 262172"/>
                    <a:gd name="connsiteY5" fmla="*/ 0 h 254801"/>
                    <a:gd name="connsiteX6" fmla="*/ 593 w 262172"/>
                    <a:gd name="connsiteY6" fmla="*/ 0 h 254801"/>
                    <a:gd name="connsiteX0" fmla="*/ 593 w 262172"/>
                    <a:gd name="connsiteY0" fmla="*/ 0 h 254801"/>
                    <a:gd name="connsiteX1" fmla="*/ 0 w 262172"/>
                    <a:gd name="connsiteY1" fmla="*/ 45845 h 254801"/>
                    <a:gd name="connsiteX2" fmla="*/ 216452 w 262172"/>
                    <a:gd name="connsiteY2" fmla="*/ 45251 h 254801"/>
                    <a:gd name="connsiteX3" fmla="*/ 216452 w 262172"/>
                    <a:gd name="connsiteY3" fmla="*/ 254801 h 254801"/>
                    <a:gd name="connsiteX4" fmla="*/ 262172 w 262172"/>
                    <a:gd name="connsiteY4" fmla="*/ 254801 h 254801"/>
                    <a:gd name="connsiteX5" fmla="*/ 262172 w 262172"/>
                    <a:gd name="connsiteY5" fmla="*/ 0 h 254801"/>
                    <a:gd name="connsiteX6" fmla="*/ 593 w 262172"/>
                    <a:gd name="connsiteY6" fmla="*/ 0 h 254801"/>
                    <a:gd name="connsiteX0" fmla="*/ 593 w 262172"/>
                    <a:gd name="connsiteY0" fmla="*/ 0 h 257175"/>
                    <a:gd name="connsiteX1" fmla="*/ 0 w 262172"/>
                    <a:gd name="connsiteY1" fmla="*/ 45845 h 257175"/>
                    <a:gd name="connsiteX2" fmla="*/ 216452 w 262172"/>
                    <a:gd name="connsiteY2" fmla="*/ 45251 h 257175"/>
                    <a:gd name="connsiteX3" fmla="*/ 216452 w 262172"/>
                    <a:gd name="connsiteY3" fmla="*/ 257175 h 257175"/>
                    <a:gd name="connsiteX4" fmla="*/ 262172 w 262172"/>
                    <a:gd name="connsiteY4" fmla="*/ 254801 h 257175"/>
                    <a:gd name="connsiteX5" fmla="*/ 262172 w 262172"/>
                    <a:gd name="connsiteY5" fmla="*/ 0 h 257175"/>
                    <a:gd name="connsiteX6" fmla="*/ 593 w 262172"/>
                    <a:gd name="connsiteY6" fmla="*/ 0 h 257175"/>
                    <a:gd name="connsiteX0" fmla="*/ 593 w 262765"/>
                    <a:gd name="connsiteY0" fmla="*/ 0 h 259549"/>
                    <a:gd name="connsiteX1" fmla="*/ 0 w 262765"/>
                    <a:gd name="connsiteY1" fmla="*/ 45845 h 259549"/>
                    <a:gd name="connsiteX2" fmla="*/ 216452 w 262765"/>
                    <a:gd name="connsiteY2" fmla="*/ 45251 h 259549"/>
                    <a:gd name="connsiteX3" fmla="*/ 216452 w 262765"/>
                    <a:gd name="connsiteY3" fmla="*/ 257175 h 259549"/>
                    <a:gd name="connsiteX4" fmla="*/ 262765 w 262765"/>
                    <a:gd name="connsiteY4" fmla="*/ 259549 h 259549"/>
                    <a:gd name="connsiteX5" fmla="*/ 262172 w 262765"/>
                    <a:gd name="connsiteY5" fmla="*/ 0 h 259549"/>
                    <a:gd name="connsiteX6" fmla="*/ 593 w 262765"/>
                    <a:gd name="connsiteY6" fmla="*/ 0 h 259549"/>
                    <a:gd name="connsiteX0" fmla="*/ 593 w 263385"/>
                    <a:gd name="connsiteY0" fmla="*/ 0 h 259549"/>
                    <a:gd name="connsiteX1" fmla="*/ 0 w 263385"/>
                    <a:gd name="connsiteY1" fmla="*/ 45845 h 259549"/>
                    <a:gd name="connsiteX2" fmla="*/ 216452 w 263385"/>
                    <a:gd name="connsiteY2" fmla="*/ 45251 h 259549"/>
                    <a:gd name="connsiteX3" fmla="*/ 216452 w 263385"/>
                    <a:gd name="connsiteY3" fmla="*/ 257175 h 259549"/>
                    <a:gd name="connsiteX4" fmla="*/ 262765 w 263385"/>
                    <a:gd name="connsiteY4" fmla="*/ 259549 h 259549"/>
                    <a:gd name="connsiteX5" fmla="*/ 263359 w 263385"/>
                    <a:gd name="connsiteY5" fmla="*/ 0 h 259549"/>
                    <a:gd name="connsiteX6" fmla="*/ 593 w 263385"/>
                    <a:gd name="connsiteY6" fmla="*/ 0 h 259549"/>
                    <a:gd name="connsiteX0" fmla="*/ 593 w 263416"/>
                    <a:gd name="connsiteY0" fmla="*/ 0 h 259549"/>
                    <a:gd name="connsiteX1" fmla="*/ 0 w 263416"/>
                    <a:gd name="connsiteY1" fmla="*/ 45845 h 259549"/>
                    <a:gd name="connsiteX2" fmla="*/ 216452 w 263416"/>
                    <a:gd name="connsiteY2" fmla="*/ 45251 h 259549"/>
                    <a:gd name="connsiteX3" fmla="*/ 216452 w 263416"/>
                    <a:gd name="connsiteY3" fmla="*/ 257175 h 259549"/>
                    <a:gd name="connsiteX4" fmla="*/ 263359 w 263416"/>
                    <a:gd name="connsiteY4" fmla="*/ 259549 h 259549"/>
                    <a:gd name="connsiteX5" fmla="*/ 263359 w 263416"/>
                    <a:gd name="connsiteY5" fmla="*/ 0 h 259549"/>
                    <a:gd name="connsiteX6" fmla="*/ 593 w 263416"/>
                    <a:gd name="connsiteY6" fmla="*/ 0 h 259549"/>
                    <a:gd name="connsiteX0" fmla="*/ 593 w 263416"/>
                    <a:gd name="connsiteY0" fmla="*/ 0 h 259549"/>
                    <a:gd name="connsiteX1" fmla="*/ 0 w 263416"/>
                    <a:gd name="connsiteY1" fmla="*/ 45845 h 259549"/>
                    <a:gd name="connsiteX2" fmla="*/ 216452 w 263416"/>
                    <a:gd name="connsiteY2" fmla="*/ 45251 h 259549"/>
                    <a:gd name="connsiteX3" fmla="*/ 216452 w 263416"/>
                    <a:gd name="connsiteY3" fmla="*/ 257175 h 259549"/>
                    <a:gd name="connsiteX4" fmla="*/ 263359 w 263416"/>
                    <a:gd name="connsiteY4" fmla="*/ 259549 h 259549"/>
                    <a:gd name="connsiteX5" fmla="*/ 263359 w 263416"/>
                    <a:gd name="connsiteY5" fmla="*/ 0 h 259549"/>
                    <a:gd name="connsiteX6" fmla="*/ 593 w 263416"/>
                    <a:gd name="connsiteY6" fmla="*/ 0 h 259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3416" h="259549">
                      <a:moveTo>
                        <a:pt x="593" y="0"/>
                      </a:moveTo>
                      <a:cubicBezTo>
                        <a:pt x="198" y="14886"/>
                        <a:pt x="395" y="30959"/>
                        <a:pt x="0" y="45845"/>
                      </a:cubicBezTo>
                      <a:lnTo>
                        <a:pt x="216452" y="45251"/>
                      </a:lnTo>
                      <a:lnTo>
                        <a:pt x="216452" y="257175"/>
                      </a:lnTo>
                      <a:lnTo>
                        <a:pt x="263359" y="259549"/>
                      </a:lnTo>
                      <a:cubicBezTo>
                        <a:pt x="263161" y="173033"/>
                        <a:pt x="263557" y="86516"/>
                        <a:pt x="263359" y="0"/>
                      </a:cubicBezTo>
                      <a:lnTo>
                        <a:pt x="593" y="0"/>
                      </a:lnTo>
                      <a:close/>
                    </a:path>
                  </a:pathLst>
                </a:custGeom>
                <a:solidFill>
                  <a:srgbClr val="474747"/>
                </a:solidFill>
                <a:ln w="186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任意多边形: 形状 19">
                  <a:extLst>
                    <a:ext uri="{FF2B5EF4-FFF2-40B4-BE49-F238E27FC236}">
                      <a16:creationId xmlns:a16="http://schemas.microsoft.com/office/drawing/2014/main" id="{9F1346D4-9809-4649-A9E6-A5B54211CCEA}"/>
                    </a:ext>
                  </a:extLst>
                </p:cNvPr>
                <p:cNvSpPr/>
                <p:nvPr/>
              </p:nvSpPr>
              <p:spPr>
                <a:xfrm>
                  <a:off x="1011179" y="6096775"/>
                  <a:ext cx="274288" cy="56943"/>
                </a:xfrm>
                <a:custGeom>
                  <a:avLst/>
                  <a:gdLst>
                    <a:gd name="connsiteX0" fmla="*/ 0 w 636240"/>
                    <a:gd name="connsiteY0" fmla="*/ 0 h 132084"/>
                    <a:gd name="connsiteX1" fmla="*/ 636270 w 636240"/>
                    <a:gd name="connsiteY1" fmla="*/ 0 h 132084"/>
                    <a:gd name="connsiteX2" fmla="*/ 636270 w 636240"/>
                    <a:gd name="connsiteY2" fmla="*/ 47625 h 132084"/>
                    <a:gd name="connsiteX3" fmla="*/ 0 w 636240"/>
                    <a:gd name="connsiteY3" fmla="*/ 47625 h 132084"/>
                    <a:gd name="connsiteX4" fmla="*/ 262890 w 636240"/>
                    <a:gd name="connsiteY4" fmla="*/ 85725 h 132084"/>
                    <a:gd name="connsiteX5" fmla="*/ 636270 w 636240"/>
                    <a:gd name="connsiteY5" fmla="*/ 85725 h 132084"/>
                    <a:gd name="connsiteX6" fmla="*/ 636270 w 636240"/>
                    <a:gd name="connsiteY6" fmla="*/ 133350 h 132084"/>
                    <a:gd name="connsiteX7" fmla="*/ 262890 w 636240"/>
                    <a:gd name="connsiteY7" fmla="*/ 133350 h 132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36240" h="132084">
                      <a:moveTo>
                        <a:pt x="0" y="0"/>
                      </a:moveTo>
                      <a:lnTo>
                        <a:pt x="636270" y="0"/>
                      </a:lnTo>
                      <a:lnTo>
                        <a:pt x="636270" y="47625"/>
                      </a:lnTo>
                      <a:lnTo>
                        <a:pt x="0" y="47625"/>
                      </a:lnTo>
                      <a:close/>
                      <a:moveTo>
                        <a:pt x="262890" y="85725"/>
                      </a:moveTo>
                      <a:lnTo>
                        <a:pt x="636270" y="85725"/>
                      </a:lnTo>
                      <a:lnTo>
                        <a:pt x="636270" y="133350"/>
                      </a:lnTo>
                      <a:lnTo>
                        <a:pt x="262890" y="133350"/>
                      </a:lnTo>
                      <a:close/>
                    </a:path>
                  </a:pathLst>
                </a:custGeom>
                <a:solidFill>
                  <a:srgbClr val="474747"/>
                </a:solidFill>
                <a:ln w="186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任意多边形: 形状 20">
                  <a:extLst>
                    <a:ext uri="{FF2B5EF4-FFF2-40B4-BE49-F238E27FC236}">
                      <a16:creationId xmlns:a16="http://schemas.microsoft.com/office/drawing/2014/main" id="{B9C8D441-C66D-470E-8E06-C077284BFF33}"/>
                    </a:ext>
                  </a:extLst>
                </p:cNvPr>
                <p:cNvSpPr/>
                <p:nvPr/>
              </p:nvSpPr>
              <p:spPr>
                <a:xfrm>
                  <a:off x="1273161" y="6051605"/>
                  <a:ext cx="64161" cy="147570"/>
                </a:xfrm>
                <a:custGeom>
                  <a:avLst/>
                  <a:gdLst>
                    <a:gd name="connsiteX0" fmla="*/ 40005 w 148828"/>
                    <a:gd name="connsiteY0" fmla="*/ 171450 h 342304"/>
                    <a:gd name="connsiteX1" fmla="*/ 150495 w 148828"/>
                    <a:gd name="connsiteY1" fmla="*/ 26670 h 342304"/>
                    <a:gd name="connsiteX2" fmla="*/ 150495 w 148828"/>
                    <a:gd name="connsiteY2" fmla="*/ 0 h 342304"/>
                    <a:gd name="connsiteX3" fmla="*/ 0 w 148828"/>
                    <a:gd name="connsiteY3" fmla="*/ 171450 h 342304"/>
                    <a:gd name="connsiteX4" fmla="*/ 150495 w 148828"/>
                    <a:gd name="connsiteY4" fmla="*/ 342900 h 342304"/>
                    <a:gd name="connsiteX5" fmla="*/ 150495 w 148828"/>
                    <a:gd name="connsiteY5" fmla="*/ 316230 h 342304"/>
                    <a:gd name="connsiteX6" fmla="*/ 40005 w 148828"/>
                    <a:gd name="connsiteY6" fmla="*/ 171450 h 342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828" h="342304">
                      <a:moveTo>
                        <a:pt x="40005" y="171450"/>
                      </a:moveTo>
                      <a:cubicBezTo>
                        <a:pt x="40005" y="74295"/>
                        <a:pt x="104775" y="40005"/>
                        <a:pt x="150495" y="26670"/>
                      </a:cubicBezTo>
                      <a:lnTo>
                        <a:pt x="150495" y="0"/>
                      </a:lnTo>
                      <a:cubicBezTo>
                        <a:pt x="150495" y="0"/>
                        <a:pt x="0" y="7620"/>
                        <a:pt x="0" y="171450"/>
                      </a:cubicBezTo>
                      <a:cubicBezTo>
                        <a:pt x="0" y="337185"/>
                        <a:pt x="150495" y="342900"/>
                        <a:pt x="150495" y="342900"/>
                      </a:cubicBezTo>
                      <a:lnTo>
                        <a:pt x="150495" y="316230"/>
                      </a:lnTo>
                      <a:cubicBezTo>
                        <a:pt x="104775" y="302895"/>
                        <a:pt x="40005" y="268605"/>
                        <a:pt x="40005" y="171450"/>
                      </a:cubicBezTo>
                      <a:close/>
                    </a:path>
                  </a:pathLst>
                </a:custGeom>
                <a:solidFill>
                  <a:srgbClr val="474747"/>
                </a:solidFill>
                <a:ln w="186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pic>
            <p:nvPicPr>
              <p:cNvPr id="13" name="图形 12" descr="磁体">
                <a:extLst>
                  <a:ext uri="{FF2B5EF4-FFF2-40B4-BE49-F238E27FC236}">
                    <a16:creationId xmlns:a16="http://schemas.microsoft.com/office/drawing/2014/main" id="{791E78EF-A2F1-4E33-8F18-0C8360213CE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2663762">
                <a:off x="11008216" y="6448761"/>
                <a:ext cx="105974" cy="10597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247449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581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13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Arial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64285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751437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1472144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1C2027F-06D6-4BC8-A3EC-7CABC95D29CC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3</a:t>
            </a:r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3C1403E-9C28-403F-AF9E-D35E1F87C924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B738EF-E136-480B-93AB-5F0F2A39C109}"/>
              </a:ext>
            </a:extLst>
          </p:cNvPr>
          <p:cNvSpPr txBox="1"/>
          <p:nvPr userDrawn="1"/>
        </p:nvSpPr>
        <p:spPr>
          <a:xfrm>
            <a:off x="431800" y="117423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轻松输入公式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39DCDD9-3003-4F3E-A683-2E544378F4E0}"/>
              </a:ext>
            </a:extLst>
          </p:cNvPr>
          <p:cNvSpPr txBox="1"/>
          <p:nvPr userDrawn="1"/>
        </p:nvSpPr>
        <p:spPr>
          <a:xfrm>
            <a:off x="318473" y="6074495"/>
            <a:ext cx="4423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15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</a:t>
            </a:r>
            <a:r>
              <a:rPr lang="zh-CN" altLang="en-US"/>
              <a:t>、插入</a:t>
            </a:r>
            <a:r>
              <a:rPr lang="en-US" altLang="zh-CN"/>
              <a:t>—</a:t>
            </a:r>
            <a:r>
              <a:rPr lang="zh-CN" altLang="en-US"/>
              <a:t>符号</a:t>
            </a:r>
            <a:r>
              <a:rPr lang="en-US" altLang="zh-CN"/>
              <a:t>/</a:t>
            </a:r>
            <a:r>
              <a:rPr lang="zh-CN" altLang="en-US"/>
              <a:t>公式</a:t>
            </a:r>
            <a:r>
              <a:rPr lang="en-US" altLang="zh-CN"/>
              <a:t>—</a:t>
            </a:r>
            <a:r>
              <a:rPr lang="zh-CN" altLang="en-US"/>
              <a:t>选择基本公式</a:t>
            </a:r>
            <a:r>
              <a:rPr lang="en-US" altLang="zh-CN"/>
              <a:t>or</a:t>
            </a:r>
            <a:r>
              <a:rPr lang="zh-CN" altLang="en-US"/>
              <a:t>墨迹公式</a:t>
            </a:r>
            <a:r>
              <a:rPr lang="en-US" altLang="zh-CN"/>
              <a:t>—</a:t>
            </a:r>
            <a:r>
              <a:rPr lang="zh-CN" altLang="en-US"/>
              <a:t>编辑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E0DF638-8907-45F3-92EC-8352F8E248A7}"/>
              </a:ext>
            </a:extLst>
          </p:cNvPr>
          <p:cNvSpPr txBox="1"/>
          <p:nvPr userDrawn="1"/>
        </p:nvSpPr>
        <p:spPr>
          <a:xfrm>
            <a:off x="7150100" y="5683766"/>
            <a:ext cx="1882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播放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PPT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，可观看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GIF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演示</a:t>
            </a:r>
          </a:p>
        </p:txBody>
      </p:sp>
      <p:pic>
        <p:nvPicPr>
          <p:cNvPr id="6" name="图片 5" descr="图片包含 屏幕截图&#10;&#10;描述已自动生成">
            <a:extLst>
              <a:ext uri="{FF2B5EF4-FFF2-40B4-BE49-F238E27FC236}">
                <a16:creationId xmlns:a16="http://schemas.microsoft.com/office/drawing/2014/main" id="{1132DFEC-2E3E-4BB6-910B-8FDAC21129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27" y="2044054"/>
            <a:ext cx="6687246" cy="384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7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97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438">
          <p15:clr>
            <a:srgbClr val="F26B43"/>
          </p15:clr>
        </p15:guide>
        <p15:guide id="3" pos="7242">
          <p15:clr>
            <a:srgbClr val="F26B43"/>
          </p15:clr>
        </p15:guide>
        <p15:guide id="4" orient="horz" pos="2160">
          <p15:clr>
            <a:srgbClr val="F26B43"/>
          </p15:clr>
        </p15:guide>
        <p15:guide id="5" orient="horz" pos="346">
          <p15:clr>
            <a:srgbClr val="F26B43"/>
          </p15:clr>
        </p15:guide>
        <p15:guide id="6" orient="horz" pos="397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1830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9" r:id="rId4"/>
    <p:sldLayoutId id="214748369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0350346-1DAD-4EE0-ACF8-E41E2B7EC9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5632" y="556153"/>
            <a:ext cx="1792010" cy="553581"/>
          </a:xfrm>
        </p:spPr>
        <p:txBody>
          <a:bodyPr/>
          <a:lstStyle/>
          <a:p>
            <a:r>
              <a:rPr lang="zh-CN" altLang="en-US" dirty="0"/>
              <a:t>满分人数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929C0B-7768-4BEA-AC06-927C1DBE06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3132" y="1119259"/>
            <a:ext cx="1277914" cy="258532"/>
          </a:xfrm>
        </p:spPr>
        <p:txBody>
          <a:bodyPr/>
          <a:lstStyle/>
          <a:p>
            <a:r>
              <a:rPr lang="en" altLang="zh-CN" dirty="0"/>
              <a:t>Full marks</a:t>
            </a:r>
            <a:endParaRPr lang="zh-CN" altLang="en-US" dirty="0"/>
          </a:p>
        </p:txBody>
      </p:sp>
      <p:graphicFrame>
        <p:nvGraphicFramePr>
          <p:cNvPr id="23" name="图表 22">
            <a:extLst>
              <a:ext uri="{FF2B5EF4-FFF2-40B4-BE49-F238E27FC236}">
                <a16:creationId xmlns:a16="http://schemas.microsoft.com/office/drawing/2014/main" id="{917863BC-E842-D841-9C4A-9B9DE47F78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9269885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019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4DFF160-B9B2-4F7E-9E35-01AF5D7011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3132" y="1119259"/>
            <a:ext cx="1624163" cy="258532"/>
          </a:xfrm>
        </p:spPr>
        <p:txBody>
          <a:bodyPr/>
          <a:lstStyle/>
          <a:p>
            <a:r>
              <a:rPr lang="en" altLang="zh-CN" dirty="0"/>
              <a:t>Accuracy rate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A2F6F3-DBE6-4DEF-86E6-1703DF336A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5632" y="556153"/>
            <a:ext cx="1403940" cy="553581"/>
          </a:xfrm>
        </p:spPr>
        <p:txBody>
          <a:bodyPr/>
          <a:lstStyle/>
          <a:p>
            <a:r>
              <a:rPr lang="zh-CN" altLang="en-US" dirty="0"/>
              <a:t>正确率</a:t>
            </a:r>
          </a:p>
        </p:txBody>
      </p:sp>
      <p:graphicFrame>
        <p:nvGraphicFramePr>
          <p:cNvPr id="19" name="图表 18">
            <a:extLst>
              <a:ext uri="{FF2B5EF4-FFF2-40B4-BE49-F238E27FC236}">
                <a16:creationId xmlns:a16="http://schemas.microsoft.com/office/drawing/2014/main" id="{ADFB0D79-CD6E-7B4A-8DBD-CCE01994EC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7121342"/>
              </p:ext>
            </p:extLst>
          </p:nvPr>
        </p:nvGraphicFramePr>
        <p:xfrm>
          <a:off x="2765425" y="1475105"/>
          <a:ext cx="6661150" cy="3907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1489956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自定义 15">
      <a:dk1>
        <a:srgbClr val="000000"/>
      </a:dk1>
      <a:lt1>
        <a:srgbClr val="FFFFFF"/>
      </a:lt1>
      <a:dk2>
        <a:srgbClr val="00284C"/>
      </a:dk2>
      <a:lt2>
        <a:srgbClr val="F0F0F0"/>
      </a:lt2>
      <a:accent1>
        <a:srgbClr val="33CCFF"/>
      </a:accent1>
      <a:accent2>
        <a:srgbClr val="FF9999"/>
      </a:accent2>
      <a:accent3>
        <a:srgbClr val="0094DC"/>
      </a:accent3>
      <a:accent4>
        <a:srgbClr val="FF7B2E"/>
      </a:accent4>
      <a:accent5>
        <a:srgbClr val="FB625D"/>
      </a:accent5>
      <a:accent6>
        <a:srgbClr val="1972A3"/>
      </a:accent6>
      <a:hlink>
        <a:srgbClr val="4472C4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5198"/>
      </a:accent1>
      <a:accent2>
        <a:srgbClr val="007FBD"/>
      </a:accent2>
      <a:accent3>
        <a:srgbClr val="0094DC"/>
      </a:accent3>
      <a:accent4>
        <a:srgbClr val="FF7B2E"/>
      </a:accent4>
      <a:accent5>
        <a:srgbClr val="FB625D"/>
      </a:accent5>
      <a:accent6>
        <a:srgbClr val="1972A3"/>
      </a:accent6>
      <a:hlink>
        <a:srgbClr val="4472C4"/>
      </a:hlink>
      <a:folHlink>
        <a:srgbClr val="BFBFB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520B0621022B4CA37193CEB4BD4006" ma:contentTypeVersion="13" ma:contentTypeDescription="Create a new document." ma:contentTypeScope="" ma:versionID="cfe9ef737fb2ae655456fe470e3de886">
  <xsd:schema xmlns:xsd="http://www.w3.org/2001/XMLSchema" xmlns:xs="http://www.w3.org/2001/XMLSchema" xmlns:p="http://schemas.microsoft.com/office/2006/metadata/properties" xmlns:ns2="45e91f00-0250-4a60-970e-f6ee534b485a" xmlns:ns3="03902022-5f07-415b-99da-02f7a843c2d0" targetNamespace="http://schemas.microsoft.com/office/2006/metadata/properties" ma:root="true" ma:fieldsID="1f8918928c275871385115b2196c7a39" ns2:_="" ns3:_="">
    <xsd:import namespace="45e91f00-0250-4a60-970e-f6ee534b485a"/>
    <xsd:import namespace="03902022-5f07-415b-99da-02f7a843c2d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e91f00-0250-4a60-970e-f6ee534b485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902022-5f07-415b-99da-02f7a843c2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6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EE33DF-39C7-4B81-96B3-52286B0F03A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90AEF30-D42D-4110-A7CF-CB4E9C2965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e91f00-0250-4a60-970e-f6ee534b485a"/>
    <ds:schemaRef ds:uri="03902022-5f07-415b-99da-02f7a843c2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7563139-CE62-4089-B6B6-A030EC1B246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</TotalTime>
  <Words>10</Words>
  <Application>Microsoft Macintosh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微软雅黑</vt:lpstr>
      <vt:lpstr>Segoe UI Light</vt:lpstr>
      <vt:lpstr>Arial</vt:lpstr>
      <vt:lpstr>Century Gothic</vt:lpstr>
      <vt:lpstr>1_Office 主题​​</vt:lpstr>
      <vt:lpstr>自定义设计方案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Weisheng Zhu</dc:creator>
  <cp:lastModifiedBy>Tylor Swift</cp:lastModifiedBy>
  <cp:revision>58</cp:revision>
  <dcterms:created xsi:type="dcterms:W3CDTF">2019-08-19T07:30:42Z</dcterms:created>
  <dcterms:modified xsi:type="dcterms:W3CDTF">2019-09-19T07:32:34Z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t-weiszh@microsoft.com</vt:lpwstr>
  </property>
  <property fmtid="{D5CDD505-2E9C-101B-9397-08002B2CF9AE}" pid="5" name="MSIP_Label_f42aa342-8706-4288-bd11-ebb85995028c_SetDate">
    <vt:lpwstr>2019-08-19T08:41:05.1913746Z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423e1048-e9f6-4858-a025-37493a4162f5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0x0101004D520B0621022B4CA37193CEB4BD4006</vt:lpwstr>
  </property>
</Properties>
</file>