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a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7048" cy="686104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1520" y="2560320"/>
          <a:ext cx="73152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496388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李林睿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蒋源远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张敏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孙畅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刘寒冰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张瑞嘉</a:t>
                      </a:r>
                    </a:p>
                  </a:txBody>
                  <a:tcPr/>
                </a:tc>
              </a:tr>
              <a:tr h="496388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郝云翔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汤鋆秋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金雅雯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钟睿弘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白晶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宋红梅</a:t>
                      </a:r>
                    </a:p>
                  </a:txBody>
                  <a:tcPr/>
                </a:tc>
              </a:tr>
              <a:tr h="496388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余亚硕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朱伟杰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魏志宏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王琦瑶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13164181007+刷单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孔玮滔</a:t>
                      </a:r>
                    </a:p>
                  </a:txBody>
                  <a:tcPr/>
                </a:tc>
              </a:tr>
              <a:tr h="496388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张子岩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顾函予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杨子昂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郭俞静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刘镇毅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黄俊翔</a:t>
                      </a:r>
                    </a:p>
                  </a:txBody>
                  <a:tcPr/>
                </a:tc>
              </a:tr>
              <a:tr h="496388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钟美婷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肖家明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薛晴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孟庆一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刘倩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李显凤</a:t>
                      </a:r>
                    </a:p>
                  </a:txBody>
                  <a:tcPr/>
                </a:tc>
              </a:tr>
              <a:tr h="496388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龚燕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张留洋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李诗曼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廖胜德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段博艺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孙佳雪</a:t>
                      </a:r>
                    </a:p>
                  </a:txBody>
                  <a:tcPr/>
                </a:tc>
              </a:tr>
              <a:tr h="496392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项嘉乐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薛玉婕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张镏柱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郭茵怡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STHeiti"/>
                        </a:defRPr>
                      </a:pPr>
                      <a:r>
                        <a:t>司敬川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