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2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3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1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44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531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23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69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54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FFC0-92D7-48C0-8B89-BA38BE0D798D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0420-4C81-4360-B1F1-27D4462D8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52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8029" y="683394"/>
            <a:ext cx="866274" cy="924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0995" y="822239"/>
                <a:ext cx="7881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95" y="822239"/>
                <a:ext cx="788164" cy="646331"/>
              </a:xfrm>
              <a:prstGeom prst="rect">
                <a:avLst/>
              </a:prstGeom>
              <a:blipFill>
                <a:blip r:embed="rId2"/>
                <a:stretch>
                  <a:fillRect l="-6977" t="-5660" r="-5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43212" y="683394"/>
            <a:ext cx="866274" cy="924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6178" y="822239"/>
                <a:ext cx="7881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78" y="822239"/>
                <a:ext cx="788164" cy="646331"/>
              </a:xfrm>
              <a:prstGeom prst="rect">
                <a:avLst/>
              </a:prstGeom>
              <a:blipFill>
                <a:blip r:embed="rId3"/>
                <a:stretch>
                  <a:fillRect l="-6977" t="-5660" r="-5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0"/>
          <p:cNvCxnSpPr/>
          <p:nvPr/>
        </p:nvCxnSpPr>
        <p:spPr>
          <a:xfrm rot="16200000" flipH="1">
            <a:off x="382603" y="2572115"/>
            <a:ext cx="2287764" cy="354873"/>
          </a:xfrm>
          <a:prstGeom prst="bentConnector3">
            <a:avLst>
              <a:gd name="adj1" fmla="val 995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098979" y="4292858"/>
            <a:ext cx="1874643" cy="1251294"/>
            <a:chOff x="1098979" y="4292858"/>
            <a:chExt cx="1874642" cy="1251294"/>
          </a:xfrm>
        </p:grpSpPr>
        <p:sp>
          <p:nvSpPr>
            <p:cNvPr id="16" name="Rectangle 15"/>
            <p:cNvSpPr/>
            <p:nvPr/>
          </p:nvSpPr>
          <p:spPr>
            <a:xfrm>
              <a:off x="1156418" y="4292868"/>
              <a:ext cx="1782494" cy="1251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6418" y="4292859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41470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45072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4336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54312" y="4292858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51232" y="4292861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74498" y="4416189"/>
              <a:ext cx="4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93389" y="4421021"/>
              <a:ext cx="3802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08787" y="4416189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-A</a:t>
              </a:r>
              <a:endParaRPr lang="en-CA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03921" y="4416189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+A</a:t>
              </a:r>
              <a:endParaRPr lang="en-CA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15315" y="4416189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-V</a:t>
              </a:r>
              <a:endParaRPr lang="en-CA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8979" y="4416189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+V</a:t>
              </a:r>
              <a:endParaRPr lang="en-CA" dirty="0"/>
            </a:p>
          </p:txBody>
        </p:sp>
      </p:grpSp>
      <p:cxnSp>
        <p:nvCxnSpPr>
          <p:cNvPr id="38" name="Elbow Connector 37"/>
          <p:cNvCxnSpPr>
            <a:endCxn id="21" idx="0"/>
          </p:cNvCxnSpPr>
          <p:nvPr/>
        </p:nvCxnSpPr>
        <p:spPr>
          <a:xfrm rot="5400000">
            <a:off x="1484438" y="2620341"/>
            <a:ext cx="2685446" cy="659600"/>
          </a:xfrm>
          <a:prstGeom prst="bentConnector3">
            <a:avLst>
              <a:gd name="adj1" fmla="val 66846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0" idx="0"/>
          </p:cNvCxnSpPr>
          <p:nvPr/>
        </p:nvCxnSpPr>
        <p:spPr>
          <a:xfrm rot="5400000">
            <a:off x="1257774" y="2548233"/>
            <a:ext cx="2680617" cy="808645"/>
          </a:xfrm>
          <a:prstGeom prst="bentConnector3">
            <a:avLst>
              <a:gd name="adj1" fmla="val 60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4" idx="0"/>
          </p:cNvCxnSpPr>
          <p:nvPr/>
        </p:nvCxnSpPr>
        <p:spPr>
          <a:xfrm rot="16200000" flipH="1">
            <a:off x="526184" y="2915525"/>
            <a:ext cx="2680614" cy="74058"/>
          </a:xfrm>
          <a:prstGeom prst="bentConnector3">
            <a:avLst>
              <a:gd name="adj1" fmla="val 9066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>
            <a:off x="1697404" y="3485165"/>
            <a:ext cx="1083405" cy="921600"/>
          </a:xfrm>
          <a:prstGeom prst="arc">
            <a:avLst>
              <a:gd name="adj1" fmla="val 11077634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Straight Connector 57"/>
          <p:cNvCxnSpPr>
            <a:stCxn id="55" idx="2"/>
            <a:endCxn id="22" idx="0"/>
          </p:cNvCxnSpPr>
          <p:nvPr/>
        </p:nvCxnSpPr>
        <p:spPr>
          <a:xfrm>
            <a:off x="2780809" y="3945965"/>
            <a:ext cx="5816" cy="3468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6200000" flipH="1">
            <a:off x="1392134" y="1871066"/>
            <a:ext cx="668738" cy="141656"/>
          </a:xfrm>
          <a:prstGeom prst="bentConnector3">
            <a:avLst>
              <a:gd name="adj1" fmla="val 978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>
            <a:off x="1794188" y="2097938"/>
            <a:ext cx="356616" cy="375497"/>
          </a:xfrm>
          <a:prstGeom prst="arc">
            <a:avLst>
              <a:gd name="adj1" fmla="val 11070830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7" name="Elbow Connector 76"/>
          <p:cNvCxnSpPr>
            <a:stCxn id="8" idx="2"/>
            <a:endCxn id="75" idx="2"/>
          </p:cNvCxnSpPr>
          <p:nvPr/>
        </p:nvCxnSpPr>
        <p:spPr>
          <a:xfrm rot="5400000">
            <a:off x="2174443" y="1583781"/>
            <a:ext cx="678268" cy="725545"/>
          </a:xfrm>
          <a:prstGeom prst="bentConnector3">
            <a:avLst>
              <a:gd name="adj1" fmla="val 20317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1982941" y="2061283"/>
            <a:ext cx="1190159" cy="278935"/>
          </a:xfrm>
          <a:prstGeom prst="bentConnector3">
            <a:avLst>
              <a:gd name="adj1" fmla="val 1007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/>
          <p:cNvSpPr/>
          <p:nvPr/>
        </p:nvSpPr>
        <p:spPr>
          <a:xfrm>
            <a:off x="1522301" y="2412470"/>
            <a:ext cx="908046" cy="807693"/>
          </a:xfrm>
          <a:prstGeom prst="arc">
            <a:avLst>
              <a:gd name="adj1" fmla="val 11077634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Elbow Connector 86"/>
          <p:cNvCxnSpPr>
            <a:endCxn id="85" idx="0"/>
          </p:cNvCxnSpPr>
          <p:nvPr/>
        </p:nvCxnSpPr>
        <p:spPr>
          <a:xfrm rot="16200000" flipH="1">
            <a:off x="930411" y="2185962"/>
            <a:ext cx="1174049" cy="13467"/>
          </a:xfrm>
          <a:prstGeom prst="bentConnector3">
            <a:avLst>
              <a:gd name="adj1" fmla="val 977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50392" y="5074919"/>
            <a:ext cx="306026" cy="207285"/>
          </a:xfrm>
          <a:prstGeom prst="bentConnector3">
            <a:avLst>
              <a:gd name="adj1" fmla="val 1007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94945" y="5282204"/>
            <a:ext cx="308460" cy="213295"/>
            <a:chOff x="1532461" y="5659792"/>
            <a:chExt cx="308460" cy="213295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532461" y="5659792"/>
              <a:ext cx="3084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576369" y="5718411"/>
              <a:ext cx="220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Isosceles Triangle 110"/>
            <p:cNvSpPr/>
            <p:nvPr/>
          </p:nvSpPr>
          <p:spPr>
            <a:xfrm rot="10800000">
              <a:off x="1638029" y="5775433"/>
              <a:ext cx="97321" cy="9765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074189" y="4292858"/>
            <a:ext cx="1874643" cy="1251294"/>
            <a:chOff x="1098979" y="4292858"/>
            <a:chExt cx="1874642" cy="1251294"/>
          </a:xfrm>
        </p:grpSpPr>
        <p:sp>
          <p:nvSpPr>
            <p:cNvPr id="133" name="Rectangle 132"/>
            <p:cNvSpPr/>
            <p:nvPr/>
          </p:nvSpPr>
          <p:spPr>
            <a:xfrm>
              <a:off x="1156418" y="4292868"/>
              <a:ext cx="1782494" cy="1251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156418" y="4292859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041470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345072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34336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54312" y="4292858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751232" y="4292861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274498" y="4416189"/>
              <a:ext cx="4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93389" y="4421021"/>
              <a:ext cx="3802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008787" y="4416189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-A</a:t>
              </a:r>
              <a:endParaRPr lang="en-CA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03921" y="4416189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+A</a:t>
              </a:r>
              <a:endParaRPr lang="en-CA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15315" y="4416189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-V</a:t>
              </a:r>
              <a:endParaRPr lang="en-CA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98979" y="4416189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+V</a:t>
              </a:r>
              <a:endParaRPr lang="en-CA" dirty="0"/>
            </a:p>
          </p:txBody>
        </p:sp>
      </p:grpSp>
      <p:cxnSp>
        <p:nvCxnSpPr>
          <p:cNvPr id="146" name="Elbow Connector 145"/>
          <p:cNvCxnSpPr/>
          <p:nvPr/>
        </p:nvCxnSpPr>
        <p:spPr>
          <a:xfrm rot="10800000" flipV="1">
            <a:off x="3825602" y="5074919"/>
            <a:ext cx="306026" cy="207285"/>
          </a:xfrm>
          <a:prstGeom prst="bentConnector3">
            <a:avLst>
              <a:gd name="adj1" fmla="val 1007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670155" y="5282204"/>
            <a:ext cx="308460" cy="213295"/>
            <a:chOff x="1532461" y="5659792"/>
            <a:chExt cx="308460" cy="213295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532461" y="5659792"/>
              <a:ext cx="3084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576369" y="5718411"/>
              <a:ext cx="220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Isosceles Triangle 149"/>
            <p:cNvSpPr/>
            <p:nvPr/>
          </p:nvSpPr>
          <p:spPr>
            <a:xfrm rot="10800000">
              <a:off x="1638029" y="5775433"/>
              <a:ext cx="97321" cy="9765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06300" y="4292858"/>
            <a:ext cx="1874643" cy="1251294"/>
            <a:chOff x="1098979" y="4292858"/>
            <a:chExt cx="1874642" cy="1251294"/>
          </a:xfrm>
        </p:grpSpPr>
        <p:sp>
          <p:nvSpPr>
            <p:cNvPr id="152" name="Rectangle 151"/>
            <p:cNvSpPr/>
            <p:nvPr/>
          </p:nvSpPr>
          <p:spPr>
            <a:xfrm>
              <a:off x="1156418" y="4292868"/>
              <a:ext cx="1782494" cy="1251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56418" y="4292859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041470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345072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634336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54312" y="4292858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51232" y="4292861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274498" y="4416189"/>
              <a:ext cx="4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593389" y="4421021"/>
              <a:ext cx="3802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08787" y="4416189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-A</a:t>
              </a:r>
              <a:endParaRPr lang="en-CA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703921" y="4416189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+A</a:t>
              </a:r>
              <a:endParaRPr lang="en-CA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415315" y="4416189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-V</a:t>
              </a:r>
              <a:endParaRPr lang="en-CA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98979" y="4416189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+V</a:t>
              </a:r>
              <a:endParaRPr lang="en-CA" dirty="0"/>
            </a:p>
          </p:txBody>
        </p:sp>
      </p:grpSp>
      <p:cxnSp>
        <p:nvCxnSpPr>
          <p:cNvPr id="165" name="Elbow Connector 164"/>
          <p:cNvCxnSpPr/>
          <p:nvPr/>
        </p:nvCxnSpPr>
        <p:spPr>
          <a:xfrm rot="10800000" flipV="1">
            <a:off x="6957713" y="5074919"/>
            <a:ext cx="306026" cy="207285"/>
          </a:xfrm>
          <a:prstGeom prst="bentConnector3">
            <a:avLst>
              <a:gd name="adj1" fmla="val 1007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6802266" y="5282204"/>
            <a:ext cx="308460" cy="213295"/>
            <a:chOff x="1532461" y="5659792"/>
            <a:chExt cx="308460" cy="213295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532461" y="5659792"/>
              <a:ext cx="3084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576369" y="5718411"/>
              <a:ext cx="220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Isosceles Triangle 168"/>
            <p:cNvSpPr/>
            <p:nvPr/>
          </p:nvSpPr>
          <p:spPr>
            <a:xfrm rot="10800000">
              <a:off x="1638029" y="5775433"/>
              <a:ext cx="97321" cy="9765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9" name="Rectangle 188"/>
          <p:cNvSpPr/>
          <p:nvPr/>
        </p:nvSpPr>
        <p:spPr>
          <a:xfrm>
            <a:off x="4816572" y="661159"/>
            <a:ext cx="866274" cy="924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Rectangle 190"/>
          <p:cNvSpPr/>
          <p:nvPr/>
        </p:nvSpPr>
        <p:spPr>
          <a:xfrm>
            <a:off x="7954951" y="679726"/>
            <a:ext cx="866274" cy="924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2" name="TextBox 191"/>
          <p:cNvSpPr txBox="1"/>
          <p:nvPr/>
        </p:nvSpPr>
        <p:spPr>
          <a:xfrm>
            <a:off x="7997917" y="818571"/>
            <a:ext cx="78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Z</a:t>
            </a:r>
            <a:endParaRPr lang="en-CA" dirty="0"/>
          </a:p>
        </p:txBody>
      </p:sp>
      <p:cxnSp>
        <p:nvCxnSpPr>
          <p:cNvPr id="193" name="Elbow Connector 192"/>
          <p:cNvCxnSpPr/>
          <p:nvPr/>
        </p:nvCxnSpPr>
        <p:spPr>
          <a:xfrm rot="16200000" flipH="1">
            <a:off x="7732692" y="2571045"/>
            <a:ext cx="1934069" cy="197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endCxn id="155" idx="0"/>
          </p:cNvCxnSpPr>
          <p:nvPr/>
        </p:nvCxnSpPr>
        <p:spPr>
          <a:xfrm rot="16200000" flipH="1">
            <a:off x="7262793" y="2950975"/>
            <a:ext cx="2680618" cy="316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endCxn id="154" idx="0"/>
          </p:cNvCxnSpPr>
          <p:nvPr/>
        </p:nvCxnSpPr>
        <p:spPr>
          <a:xfrm rot="5400000">
            <a:off x="7061609" y="2851719"/>
            <a:ext cx="2680617" cy="2016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209" idx="0"/>
            <a:endCxn id="158" idx="0"/>
          </p:cNvCxnSpPr>
          <p:nvPr/>
        </p:nvCxnSpPr>
        <p:spPr>
          <a:xfrm rot="5400000">
            <a:off x="7624044" y="3905025"/>
            <a:ext cx="774634" cy="103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Arc 208"/>
          <p:cNvSpPr/>
          <p:nvPr/>
        </p:nvSpPr>
        <p:spPr>
          <a:xfrm>
            <a:off x="8010839" y="3197161"/>
            <a:ext cx="687900" cy="696273"/>
          </a:xfrm>
          <a:prstGeom prst="arc">
            <a:avLst>
              <a:gd name="adj1" fmla="val 11070830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1" name="Elbow Connector 210"/>
          <p:cNvCxnSpPr>
            <a:stCxn id="214" idx="2"/>
            <a:endCxn id="156" idx="0"/>
          </p:cNvCxnSpPr>
          <p:nvPr/>
        </p:nvCxnSpPr>
        <p:spPr>
          <a:xfrm rot="5400000">
            <a:off x="8002833" y="3397994"/>
            <a:ext cx="1785984" cy="375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8378700" y="2234039"/>
            <a:ext cx="519003" cy="545682"/>
          </a:xfrm>
          <a:prstGeom prst="arc">
            <a:avLst>
              <a:gd name="adj1" fmla="val 11077634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5" name="Elbow Connector 214"/>
          <p:cNvCxnSpPr>
            <a:endCxn id="214" idx="0"/>
          </p:cNvCxnSpPr>
          <p:nvPr/>
        </p:nvCxnSpPr>
        <p:spPr>
          <a:xfrm rot="16200000" flipH="1">
            <a:off x="7948805" y="2055278"/>
            <a:ext cx="860555" cy="765"/>
          </a:xfrm>
          <a:prstGeom prst="bentConnector5">
            <a:avLst>
              <a:gd name="adj1" fmla="val 35364"/>
              <a:gd name="adj2" fmla="val 314510"/>
              <a:gd name="adj3" fmla="val 9412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867790" y="818571"/>
            <a:ext cx="780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Y</a:t>
            </a:r>
          </a:p>
          <a:p>
            <a:endParaRPr lang="en-CA" dirty="0"/>
          </a:p>
        </p:txBody>
      </p:sp>
      <p:cxnSp>
        <p:nvCxnSpPr>
          <p:cNvPr id="236" name="Elbow Connector 235"/>
          <p:cNvCxnSpPr/>
          <p:nvPr/>
        </p:nvCxnSpPr>
        <p:spPr>
          <a:xfrm rot="16200000" flipH="1">
            <a:off x="4602565" y="2571045"/>
            <a:ext cx="1934069" cy="197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/>
          <p:nvPr/>
        </p:nvCxnSpPr>
        <p:spPr>
          <a:xfrm rot="16200000" flipH="1">
            <a:off x="4132666" y="2950975"/>
            <a:ext cx="2680618" cy="316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 rot="5400000">
            <a:off x="3931482" y="2851719"/>
            <a:ext cx="2680617" cy="2016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40" idx="0"/>
          </p:cNvCxnSpPr>
          <p:nvPr/>
        </p:nvCxnSpPr>
        <p:spPr>
          <a:xfrm rot="5400000">
            <a:off x="4493917" y="3905025"/>
            <a:ext cx="774634" cy="103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Arc 239"/>
          <p:cNvSpPr/>
          <p:nvPr/>
        </p:nvSpPr>
        <p:spPr>
          <a:xfrm>
            <a:off x="4880712" y="3197161"/>
            <a:ext cx="687900" cy="696273"/>
          </a:xfrm>
          <a:prstGeom prst="arc">
            <a:avLst>
              <a:gd name="adj1" fmla="val 11070830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1" name="Elbow Connector 240"/>
          <p:cNvCxnSpPr>
            <a:stCxn id="242" idx="2"/>
          </p:cNvCxnSpPr>
          <p:nvPr/>
        </p:nvCxnSpPr>
        <p:spPr>
          <a:xfrm rot="5400000">
            <a:off x="4872706" y="3397994"/>
            <a:ext cx="1785984" cy="375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Arc 241"/>
          <p:cNvSpPr/>
          <p:nvPr/>
        </p:nvSpPr>
        <p:spPr>
          <a:xfrm>
            <a:off x="5248573" y="2234039"/>
            <a:ext cx="519003" cy="545682"/>
          </a:xfrm>
          <a:prstGeom prst="arc">
            <a:avLst>
              <a:gd name="adj1" fmla="val 11077634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3" name="Elbow Connector 242"/>
          <p:cNvCxnSpPr>
            <a:endCxn id="242" idx="0"/>
          </p:cNvCxnSpPr>
          <p:nvPr/>
        </p:nvCxnSpPr>
        <p:spPr>
          <a:xfrm rot="16200000" flipH="1">
            <a:off x="4818678" y="2055278"/>
            <a:ext cx="860555" cy="765"/>
          </a:xfrm>
          <a:prstGeom prst="bentConnector5">
            <a:avLst>
              <a:gd name="adj1" fmla="val 35364"/>
              <a:gd name="adj2" fmla="val 314510"/>
              <a:gd name="adj3" fmla="val 9412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0995" y="822239"/>
                <a:ext cx="7881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95" y="822239"/>
                <a:ext cx="788164" cy="646331"/>
              </a:xfrm>
              <a:prstGeom prst="rect">
                <a:avLst/>
              </a:prstGeom>
              <a:blipFill>
                <a:blip r:embed="rId2"/>
                <a:stretch>
                  <a:fillRect l="-6977" t="-5660" r="-5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6178" y="822239"/>
                <a:ext cx="7881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78" y="822239"/>
                <a:ext cx="788164" cy="646331"/>
              </a:xfrm>
              <a:prstGeom prst="rect">
                <a:avLst/>
              </a:prstGeom>
              <a:blipFill>
                <a:blip r:embed="rId3"/>
                <a:stretch>
                  <a:fillRect l="-6977" t="-5660" r="-5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0"/>
          <p:cNvCxnSpPr/>
          <p:nvPr/>
        </p:nvCxnSpPr>
        <p:spPr>
          <a:xfrm rot="16200000" flipH="1">
            <a:off x="382603" y="2572115"/>
            <a:ext cx="2287764" cy="354873"/>
          </a:xfrm>
          <a:prstGeom prst="bentConnector3">
            <a:avLst>
              <a:gd name="adj1" fmla="val 995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098979" y="4292858"/>
            <a:ext cx="1874643" cy="1251294"/>
            <a:chOff x="1098979" y="4292858"/>
            <a:chExt cx="1874642" cy="1251294"/>
          </a:xfrm>
        </p:grpSpPr>
        <p:sp>
          <p:nvSpPr>
            <p:cNvPr id="16" name="Rectangle 15"/>
            <p:cNvSpPr/>
            <p:nvPr/>
          </p:nvSpPr>
          <p:spPr>
            <a:xfrm>
              <a:off x="1156418" y="4292868"/>
              <a:ext cx="1782494" cy="1251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6418" y="4292859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41470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45072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4336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54312" y="4292858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51232" y="4292861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74498" y="4416189"/>
              <a:ext cx="4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93389" y="4421021"/>
              <a:ext cx="3802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08787" y="4416189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-A</a:t>
              </a:r>
              <a:endParaRPr lang="en-CA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03921" y="4416189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+A</a:t>
              </a:r>
              <a:endParaRPr lang="en-CA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15315" y="4416189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-V</a:t>
              </a:r>
              <a:endParaRPr lang="en-CA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8979" y="4416189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+V</a:t>
              </a:r>
              <a:endParaRPr lang="en-CA" dirty="0"/>
            </a:p>
          </p:txBody>
        </p:sp>
      </p:grpSp>
      <p:cxnSp>
        <p:nvCxnSpPr>
          <p:cNvPr id="38" name="Elbow Connector 37"/>
          <p:cNvCxnSpPr>
            <a:endCxn id="21" idx="0"/>
          </p:cNvCxnSpPr>
          <p:nvPr/>
        </p:nvCxnSpPr>
        <p:spPr>
          <a:xfrm rot="5400000">
            <a:off x="1484438" y="2620341"/>
            <a:ext cx="2685446" cy="659600"/>
          </a:xfrm>
          <a:prstGeom prst="bentConnector3">
            <a:avLst>
              <a:gd name="adj1" fmla="val 66846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0" idx="0"/>
          </p:cNvCxnSpPr>
          <p:nvPr/>
        </p:nvCxnSpPr>
        <p:spPr>
          <a:xfrm rot="5400000">
            <a:off x="1257774" y="2548233"/>
            <a:ext cx="2680617" cy="808645"/>
          </a:xfrm>
          <a:prstGeom prst="bentConnector3">
            <a:avLst>
              <a:gd name="adj1" fmla="val 60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2"/>
            <a:endCxn id="24" idx="0"/>
          </p:cNvCxnSpPr>
          <p:nvPr/>
        </p:nvCxnSpPr>
        <p:spPr>
          <a:xfrm rot="16200000" flipH="1">
            <a:off x="364622" y="2753963"/>
            <a:ext cx="2685442" cy="39235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>
            <a:off x="1697404" y="3485165"/>
            <a:ext cx="1083405" cy="921600"/>
          </a:xfrm>
          <a:prstGeom prst="arc">
            <a:avLst>
              <a:gd name="adj1" fmla="val 11077634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Straight Connector 57"/>
          <p:cNvCxnSpPr>
            <a:stCxn id="55" idx="2"/>
            <a:endCxn id="22" idx="0"/>
          </p:cNvCxnSpPr>
          <p:nvPr/>
        </p:nvCxnSpPr>
        <p:spPr>
          <a:xfrm>
            <a:off x="2780809" y="3945965"/>
            <a:ext cx="5816" cy="3468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0800000" flipV="1">
            <a:off x="2171403" y="1612243"/>
            <a:ext cx="527717" cy="389053"/>
          </a:xfrm>
          <a:prstGeom prst="bentConnector3">
            <a:avLst>
              <a:gd name="adj1" fmla="val 668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0800000" flipV="1">
            <a:off x="2175332" y="1610296"/>
            <a:ext cx="666603" cy="665966"/>
          </a:xfrm>
          <a:prstGeom prst="bentConnector3">
            <a:avLst>
              <a:gd name="adj1" fmla="val 27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1610393" y="1726706"/>
            <a:ext cx="673473" cy="425639"/>
          </a:xfrm>
          <a:prstGeom prst="bentConnector3">
            <a:avLst>
              <a:gd name="adj1" fmla="val 99784"/>
            </a:avLst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50392" y="5074919"/>
            <a:ext cx="306026" cy="207285"/>
          </a:xfrm>
          <a:prstGeom prst="bentConnector3">
            <a:avLst>
              <a:gd name="adj1" fmla="val 1007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94945" y="5282204"/>
            <a:ext cx="308460" cy="213295"/>
            <a:chOff x="1532461" y="5659792"/>
            <a:chExt cx="308460" cy="213295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532461" y="5659792"/>
              <a:ext cx="3084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576369" y="5718411"/>
              <a:ext cx="220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Isosceles Triangle 110"/>
            <p:cNvSpPr/>
            <p:nvPr/>
          </p:nvSpPr>
          <p:spPr>
            <a:xfrm rot="10800000">
              <a:off x="1638029" y="5775433"/>
              <a:ext cx="97321" cy="9765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074189" y="4292858"/>
            <a:ext cx="1874643" cy="1251294"/>
            <a:chOff x="1098979" y="4292858"/>
            <a:chExt cx="1874642" cy="1251294"/>
          </a:xfrm>
        </p:grpSpPr>
        <p:sp>
          <p:nvSpPr>
            <p:cNvPr id="133" name="Rectangle 132"/>
            <p:cNvSpPr/>
            <p:nvPr/>
          </p:nvSpPr>
          <p:spPr>
            <a:xfrm>
              <a:off x="1156418" y="4292868"/>
              <a:ext cx="1782494" cy="1251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156418" y="4292859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041470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345072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34336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54312" y="4292858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751232" y="4292861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274498" y="4416189"/>
              <a:ext cx="4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93389" y="4421021"/>
              <a:ext cx="3802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008787" y="4416189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-A</a:t>
              </a:r>
              <a:endParaRPr lang="en-CA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03921" y="4416189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+A</a:t>
              </a:r>
              <a:endParaRPr lang="en-CA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15315" y="4416189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-V</a:t>
              </a:r>
              <a:endParaRPr lang="en-CA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98979" y="4416189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+V</a:t>
              </a:r>
              <a:endParaRPr lang="en-CA" dirty="0"/>
            </a:p>
          </p:txBody>
        </p:sp>
      </p:grpSp>
      <p:cxnSp>
        <p:nvCxnSpPr>
          <p:cNvPr id="146" name="Elbow Connector 145"/>
          <p:cNvCxnSpPr/>
          <p:nvPr/>
        </p:nvCxnSpPr>
        <p:spPr>
          <a:xfrm rot="10800000" flipV="1">
            <a:off x="3825602" y="5074919"/>
            <a:ext cx="306026" cy="207285"/>
          </a:xfrm>
          <a:prstGeom prst="bentConnector3">
            <a:avLst>
              <a:gd name="adj1" fmla="val 1007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670155" y="5282204"/>
            <a:ext cx="308460" cy="213295"/>
            <a:chOff x="1532461" y="5659792"/>
            <a:chExt cx="308460" cy="213295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532461" y="5659792"/>
              <a:ext cx="3084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576369" y="5718411"/>
              <a:ext cx="220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Isosceles Triangle 149"/>
            <p:cNvSpPr/>
            <p:nvPr/>
          </p:nvSpPr>
          <p:spPr>
            <a:xfrm rot="10800000">
              <a:off x="1638029" y="5775433"/>
              <a:ext cx="97321" cy="9765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06300" y="4292858"/>
            <a:ext cx="1874643" cy="1251294"/>
            <a:chOff x="1098979" y="4292858"/>
            <a:chExt cx="1874642" cy="1251294"/>
          </a:xfrm>
        </p:grpSpPr>
        <p:sp>
          <p:nvSpPr>
            <p:cNvPr id="152" name="Rectangle 151"/>
            <p:cNvSpPr/>
            <p:nvPr/>
          </p:nvSpPr>
          <p:spPr>
            <a:xfrm>
              <a:off x="1156418" y="4292868"/>
              <a:ext cx="1782494" cy="1251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56418" y="4292859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041470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345072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634336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54312" y="4292858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51232" y="4292861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274498" y="4416189"/>
              <a:ext cx="43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593389" y="4421021"/>
              <a:ext cx="3802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08787" y="4416189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-A</a:t>
              </a:r>
              <a:endParaRPr lang="en-CA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703921" y="4416189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+A</a:t>
              </a:r>
              <a:endParaRPr lang="en-CA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415315" y="4416189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-V</a:t>
              </a:r>
              <a:endParaRPr lang="en-CA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98979" y="4416189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+V</a:t>
              </a:r>
              <a:endParaRPr lang="en-CA" dirty="0"/>
            </a:p>
          </p:txBody>
        </p:sp>
      </p:grpSp>
      <p:cxnSp>
        <p:nvCxnSpPr>
          <p:cNvPr id="165" name="Elbow Connector 164"/>
          <p:cNvCxnSpPr/>
          <p:nvPr/>
        </p:nvCxnSpPr>
        <p:spPr>
          <a:xfrm rot="10800000" flipV="1">
            <a:off x="6957713" y="5074919"/>
            <a:ext cx="306026" cy="207285"/>
          </a:xfrm>
          <a:prstGeom prst="bentConnector3">
            <a:avLst>
              <a:gd name="adj1" fmla="val 1007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6802266" y="5282204"/>
            <a:ext cx="308460" cy="213295"/>
            <a:chOff x="1532461" y="5659792"/>
            <a:chExt cx="308460" cy="213295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532461" y="5659792"/>
              <a:ext cx="3084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576369" y="5718411"/>
              <a:ext cx="220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Isosceles Triangle 168"/>
            <p:cNvSpPr/>
            <p:nvPr/>
          </p:nvSpPr>
          <p:spPr>
            <a:xfrm rot="10800000">
              <a:off x="1638029" y="5775433"/>
              <a:ext cx="97321" cy="9765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1" name="Rectangle 190"/>
          <p:cNvSpPr/>
          <p:nvPr/>
        </p:nvSpPr>
        <p:spPr>
          <a:xfrm>
            <a:off x="7954951" y="679726"/>
            <a:ext cx="866274" cy="924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2" name="TextBox 191"/>
          <p:cNvSpPr txBox="1"/>
          <p:nvPr/>
        </p:nvSpPr>
        <p:spPr>
          <a:xfrm>
            <a:off x="7997917" y="818571"/>
            <a:ext cx="78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Z</a:t>
            </a:r>
            <a:endParaRPr lang="en-CA" dirty="0"/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1826211" y="1652175"/>
            <a:ext cx="384451" cy="313789"/>
          </a:xfrm>
          <a:prstGeom prst="bentConnector3">
            <a:avLst>
              <a:gd name="adj1" fmla="val 100212"/>
            </a:avLst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78029" y="683394"/>
            <a:ext cx="866274" cy="924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443212" y="683394"/>
            <a:ext cx="866274" cy="924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Elbow Connector 122"/>
          <p:cNvCxnSpPr/>
          <p:nvPr/>
        </p:nvCxnSpPr>
        <p:spPr>
          <a:xfrm rot="16200000" flipH="1">
            <a:off x="4132666" y="2950975"/>
            <a:ext cx="2680618" cy="316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5400000">
            <a:off x="3931482" y="2851719"/>
            <a:ext cx="2680617" cy="2016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>
            <a:off x="3726019" y="2758448"/>
            <a:ext cx="2689111" cy="379717"/>
          </a:xfrm>
          <a:prstGeom prst="bentConnector3">
            <a:avLst>
              <a:gd name="adj1" fmla="val 4584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4328265" y="2857307"/>
            <a:ext cx="2680617" cy="19049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rot="16200000" flipH="1">
            <a:off x="7273367" y="2957520"/>
            <a:ext cx="2680618" cy="316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5400000">
            <a:off x="7072183" y="2858264"/>
            <a:ext cx="2680617" cy="2016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5400000">
            <a:off x="6866720" y="2764993"/>
            <a:ext cx="2689111" cy="379717"/>
          </a:xfrm>
          <a:prstGeom prst="bentConnector3">
            <a:avLst>
              <a:gd name="adj1" fmla="val 4584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rot="16200000" flipH="1">
            <a:off x="7468966" y="2863852"/>
            <a:ext cx="2680617" cy="19049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838653" y="694766"/>
            <a:ext cx="866274" cy="924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5" name="TextBox 234"/>
          <p:cNvSpPr txBox="1"/>
          <p:nvPr/>
        </p:nvSpPr>
        <p:spPr>
          <a:xfrm>
            <a:off x="4889871" y="852178"/>
            <a:ext cx="780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4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4300623" y="5039056"/>
            <a:ext cx="1824940" cy="439100"/>
            <a:chOff x="2041470" y="4274967"/>
            <a:chExt cx="1021004" cy="826522"/>
          </a:xfrm>
        </p:grpSpPr>
        <p:sp>
          <p:nvSpPr>
            <p:cNvPr id="176" name="Rectangle 175"/>
            <p:cNvSpPr/>
            <p:nvPr/>
          </p:nvSpPr>
          <p:spPr>
            <a:xfrm>
              <a:off x="2041470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345072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634336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324374" y="4274967"/>
              <a:ext cx="592978" cy="69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Dir</a:t>
              </a:r>
              <a:endParaRPr lang="en-CA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610366" y="4311307"/>
              <a:ext cx="452108" cy="790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</a:t>
              </a:r>
            </a:p>
            <a:p>
              <a:endParaRPr lang="en-CA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044924" y="4274967"/>
              <a:ext cx="336888" cy="695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Step</a:t>
              </a:r>
              <a:endParaRPr lang="en-CA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446980" y="5039056"/>
            <a:ext cx="1824940" cy="439100"/>
            <a:chOff x="2041470" y="4274967"/>
            <a:chExt cx="1021004" cy="826522"/>
          </a:xfrm>
        </p:grpSpPr>
        <p:sp>
          <p:nvSpPr>
            <p:cNvPr id="183" name="Rectangle 182"/>
            <p:cNvSpPr/>
            <p:nvPr/>
          </p:nvSpPr>
          <p:spPr>
            <a:xfrm>
              <a:off x="2041470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345072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34336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342170" y="4292864"/>
              <a:ext cx="592978" cy="69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Dir</a:t>
              </a:r>
              <a:endParaRPr lang="en-CA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10366" y="4311307"/>
              <a:ext cx="452108" cy="790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</a:t>
              </a:r>
            </a:p>
            <a:p>
              <a:endParaRPr lang="en-CA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044924" y="4274967"/>
              <a:ext cx="336888" cy="695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Step</a:t>
              </a:r>
              <a:endParaRPr lang="en-CA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307338" y="5041320"/>
            <a:ext cx="1824940" cy="439100"/>
            <a:chOff x="2041470" y="4274967"/>
            <a:chExt cx="1021004" cy="826522"/>
          </a:xfrm>
        </p:grpSpPr>
        <p:sp>
          <p:nvSpPr>
            <p:cNvPr id="110" name="Rectangle 109"/>
            <p:cNvSpPr/>
            <p:nvPr/>
          </p:nvSpPr>
          <p:spPr>
            <a:xfrm>
              <a:off x="2041470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345072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634336" y="4292864"/>
              <a:ext cx="304576" cy="6256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9613" y="4293367"/>
              <a:ext cx="592978" cy="69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Dir</a:t>
              </a:r>
              <a:endParaRPr lang="en-CA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10366" y="4311307"/>
              <a:ext cx="452108" cy="790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</a:t>
              </a:r>
            </a:p>
            <a:p>
              <a:endParaRPr lang="en-CA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044924" y="4274967"/>
              <a:ext cx="336888" cy="695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Step</a:t>
              </a:r>
              <a:endParaRPr lang="en-C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695" y="497529"/>
            <a:ext cx="8385998" cy="4882993"/>
            <a:chOff x="694945" y="661159"/>
            <a:chExt cx="8385998" cy="4882993"/>
          </a:xfrm>
        </p:grpSpPr>
        <p:sp>
          <p:nvSpPr>
            <p:cNvPr id="5" name="Rectangle 4"/>
            <p:cNvSpPr/>
            <p:nvPr/>
          </p:nvSpPr>
          <p:spPr>
            <a:xfrm>
              <a:off x="1078029" y="683394"/>
              <a:ext cx="866274" cy="9240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20995" y="822239"/>
                  <a:ext cx="7881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Motor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995" y="822239"/>
                  <a:ext cx="788164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977" t="-4717" r="-54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443212" y="683394"/>
              <a:ext cx="866274" cy="9240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486178" y="822239"/>
                  <a:ext cx="7881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Motor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178" y="822239"/>
                  <a:ext cx="788164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6977" t="-4717" r="-54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Elbow Connector 10"/>
            <p:cNvCxnSpPr/>
            <p:nvPr/>
          </p:nvCxnSpPr>
          <p:spPr>
            <a:xfrm rot="16200000" flipH="1">
              <a:off x="382603" y="2572115"/>
              <a:ext cx="2287764" cy="354873"/>
            </a:xfrm>
            <a:prstGeom prst="bentConnector3">
              <a:avLst>
                <a:gd name="adj1" fmla="val 9956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098979" y="4292858"/>
              <a:ext cx="1874643" cy="1251294"/>
              <a:chOff x="1098979" y="4292858"/>
              <a:chExt cx="1874642" cy="125129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156418" y="4292868"/>
                <a:ext cx="1782494" cy="12512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56418" y="4292859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41470" y="4292864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45072" y="4292864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634336" y="4292864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54312" y="4292858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51232" y="4292861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74498" y="4416189"/>
                <a:ext cx="439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  <a:r>
                  <a:rPr lang="en-US" dirty="0" smtClean="0"/>
                  <a:t>B</a:t>
                </a:r>
                <a:endParaRPr lang="en-CA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93389" y="44210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lang="en-US" dirty="0" smtClean="0"/>
                  <a:t>B</a:t>
                </a:r>
                <a:endParaRPr lang="en-CA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008787" y="4416189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-A</a:t>
                </a:r>
                <a:endParaRPr lang="en-CA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03921" y="4416189"/>
                <a:ext cx="433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+A</a:t>
                </a:r>
                <a:endParaRPr lang="en-CA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15315" y="441618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-V</a:t>
                </a:r>
                <a:endParaRPr lang="en-CA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98979" y="4416189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+V</a:t>
                </a:r>
                <a:endParaRPr lang="en-CA" dirty="0"/>
              </a:p>
            </p:txBody>
          </p:sp>
        </p:grpSp>
        <p:cxnSp>
          <p:nvCxnSpPr>
            <p:cNvPr id="38" name="Elbow Connector 37"/>
            <p:cNvCxnSpPr>
              <a:endCxn id="21" idx="0"/>
            </p:cNvCxnSpPr>
            <p:nvPr/>
          </p:nvCxnSpPr>
          <p:spPr>
            <a:xfrm rot="5400000">
              <a:off x="1484438" y="2620341"/>
              <a:ext cx="2685446" cy="659600"/>
            </a:xfrm>
            <a:prstGeom prst="bentConnector3">
              <a:avLst>
                <a:gd name="adj1" fmla="val 66846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20" idx="0"/>
            </p:cNvCxnSpPr>
            <p:nvPr/>
          </p:nvCxnSpPr>
          <p:spPr>
            <a:xfrm rot="5400000">
              <a:off x="1257774" y="2548233"/>
              <a:ext cx="2680617" cy="808645"/>
            </a:xfrm>
            <a:prstGeom prst="bentConnector3">
              <a:avLst>
                <a:gd name="adj1" fmla="val 6041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endCxn id="24" idx="0"/>
            </p:cNvCxnSpPr>
            <p:nvPr/>
          </p:nvCxnSpPr>
          <p:spPr>
            <a:xfrm rot="16200000" flipH="1">
              <a:off x="526184" y="2915525"/>
              <a:ext cx="2680614" cy="74058"/>
            </a:xfrm>
            <a:prstGeom prst="bentConnector3">
              <a:avLst>
                <a:gd name="adj1" fmla="val 9066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>
              <a:off x="1697404" y="3485165"/>
              <a:ext cx="1083405" cy="921600"/>
            </a:xfrm>
            <a:prstGeom prst="arc">
              <a:avLst>
                <a:gd name="adj1" fmla="val 11077634"/>
                <a:gd name="adj2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8" name="Straight Connector 57"/>
            <p:cNvCxnSpPr>
              <a:stCxn id="55" idx="2"/>
              <a:endCxn id="22" idx="0"/>
            </p:cNvCxnSpPr>
            <p:nvPr/>
          </p:nvCxnSpPr>
          <p:spPr>
            <a:xfrm>
              <a:off x="2780809" y="3945965"/>
              <a:ext cx="5816" cy="3468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 rot="16200000" flipH="1">
              <a:off x="1392134" y="1871066"/>
              <a:ext cx="668738" cy="141656"/>
            </a:xfrm>
            <a:prstGeom prst="bentConnector3">
              <a:avLst>
                <a:gd name="adj1" fmla="val 9785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rc 74"/>
            <p:cNvSpPr/>
            <p:nvPr/>
          </p:nvSpPr>
          <p:spPr>
            <a:xfrm>
              <a:off x="1794188" y="2097938"/>
              <a:ext cx="356616" cy="375497"/>
            </a:xfrm>
            <a:prstGeom prst="arc">
              <a:avLst>
                <a:gd name="adj1" fmla="val 11070830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7" name="Elbow Connector 76"/>
            <p:cNvCxnSpPr>
              <a:stCxn id="8" idx="2"/>
              <a:endCxn id="75" idx="2"/>
            </p:cNvCxnSpPr>
            <p:nvPr/>
          </p:nvCxnSpPr>
          <p:spPr>
            <a:xfrm rot="5400000">
              <a:off x="2174443" y="1583781"/>
              <a:ext cx="678268" cy="725545"/>
            </a:xfrm>
            <a:prstGeom prst="bentConnector3">
              <a:avLst>
                <a:gd name="adj1" fmla="val 20317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5400000">
              <a:off x="1982941" y="2061283"/>
              <a:ext cx="1190159" cy="278935"/>
            </a:xfrm>
            <a:prstGeom prst="bentConnector3">
              <a:avLst>
                <a:gd name="adj1" fmla="val 1007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1522301" y="2412470"/>
              <a:ext cx="908046" cy="807693"/>
            </a:xfrm>
            <a:prstGeom prst="arc">
              <a:avLst>
                <a:gd name="adj1" fmla="val 11077634"/>
                <a:gd name="adj2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7" name="Elbow Connector 86"/>
            <p:cNvCxnSpPr>
              <a:endCxn id="85" idx="0"/>
            </p:cNvCxnSpPr>
            <p:nvPr/>
          </p:nvCxnSpPr>
          <p:spPr>
            <a:xfrm rot="16200000" flipH="1">
              <a:off x="930411" y="2185962"/>
              <a:ext cx="1174049" cy="13467"/>
            </a:xfrm>
            <a:prstGeom prst="bentConnector3">
              <a:avLst>
                <a:gd name="adj1" fmla="val 9779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V="1">
              <a:off x="850392" y="5074919"/>
              <a:ext cx="306026" cy="207285"/>
            </a:xfrm>
            <a:prstGeom prst="bentConnector3">
              <a:avLst>
                <a:gd name="adj1" fmla="val 10079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694945" y="5282204"/>
              <a:ext cx="308460" cy="213295"/>
              <a:chOff x="1532461" y="5659792"/>
              <a:chExt cx="308460" cy="213295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532461" y="5659792"/>
                <a:ext cx="3084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576369" y="5718411"/>
                <a:ext cx="2206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Isosceles Triangle 110"/>
              <p:cNvSpPr/>
              <p:nvPr/>
            </p:nvSpPr>
            <p:spPr>
              <a:xfrm rot="10800000">
                <a:off x="1638029" y="5775433"/>
                <a:ext cx="97321" cy="9765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074189" y="4292858"/>
              <a:ext cx="1874643" cy="1251294"/>
              <a:chOff x="1098979" y="4292858"/>
              <a:chExt cx="1874642" cy="125129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156418" y="4292868"/>
                <a:ext cx="1782494" cy="12512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156418" y="4292859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041470" y="4292864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345072" y="4292864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634336" y="4292864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454312" y="4292858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751232" y="4292861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4498" y="4416189"/>
                <a:ext cx="439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  <a:r>
                  <a:rPr lang="en-US" dirty="0" smtClean="0"/>
                  <a:t>B</a:t>
                </a:r>
                <a:endParaRPr lang="en-CA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593389" y="44210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lang="en-US" dirty="0" smtClean="0"/>
                  <a:t>B</a:t>
                </a:r>
                <a:endParaRPr lang="en-CA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008787" y="4416189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-A</a:t>
                </a:r>
                <a:endParaRPr lang="en-CA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703921" y="4416189"/>
                <a:ext cx="433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+A</a:t>
                </a:r>
                <a:endParaRPr lang="en-CA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415315" y="441618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-V</a:t>
                </a:r>
                <a:endParaRPr lang="en-CA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098979" y="4416189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+V</a:t>
                </a:r>
                <a:endParaRPr lang="en-CA" dirty="0"/>
              </a:p>
            </p:txBody>
          </p:sp>
        </p:grpSp>
        <p:cxnSp>
          <p:nvCxnSpPr>
            <p:cNvPr id="146" name="Elbow Connector 145"/>
            <p:cNvCxnSpPr/>
            <p:nvPr/>
          </p:nvCxnSpPr>
          <p:spPr>
            <a:xfrm rot="10800000" flipV="1">
              <a:off x="3825602" y="5074919"/>
              <a:ext cx="306026" cy="207285"/>
            </a:xfrm>
            <a:prstGeom prst="bentConnector3">
              <a:avLst>
                <a:gd name="adj1" fmla="val 10079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3670155" y="5282204"/>
              <a:ext cx="308460" cy="213295"/>
              <a:chOff x="1532461" y="5659792"/>
              <a:chExt cx="308460" cy="213295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1532461" y="5659792"/>
                <a:ext cx="3084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576369" y="5718411"/>
                <a:ext cx="2206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Isosceles Triangle 149"/>
              <p:cNvSpPr/>
              <p:nvPr/>
            </p:nvSpPr>
            <p:spPr>
              <a:xfrm rot="10800000">
                <a:off x="1638029" y="5775433"/>
                <a:ext cx="97321" cy="9765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7206300" y="4292858"/>
              <a:ext cx="1874643" cy="1251294"/>
              <a:chOff x="1098979" y="4292858"/>
              <a:chExt cx="1874642" cy="1251294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1156418" y="4292868"/>
                <a:ext cx="1782494" cy="12512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156418" y="4292859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041470" y="4292864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345072" y="4292864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634336" y="4292864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454312" y="4292858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751232" y="4292861"/>
                <a:ext cx="304576" cy="6256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274498" y="4416189"/>
                <a:ext cx="439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  <a:r>
                  <a:rPr lang="en-US" dirty="0" smtClean="0"/>
                  <a:t>B</a:t>
                </a:r>
                <a:endParaRPr lang="en-CA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593389" y="44210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lang="en-US" dirty="0" smtClean="0"/>
                  <a:t>B</a:t>
                </a:r>
                <a:endParaRPr lang="en-CA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008787" y="4416189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-A</a:t>
                </a:r>
                <a:endParaRPr lang="en-CA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703921" y="4416189"/>
                <a:ext cx="433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+A</a:t>
                </a:r>
                <a:endParaRPr lang="en-CA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415315" y="441618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-V</a:t>
                </a:r>
                <a:endParaRPr lang="en-CA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098979" y="4416189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+V</a:t>
                </a:r>
                <a:endParaRPr lang="en-CA" dirty="0"/>
              </a:p>
            </p:txBody>
          </p:sp>
        </p:grpSp>
        <p:cxnSp>
          <p:nvCxnSpPr>
            <p:cNvPr id="165" name="Elbow Connector 164"/>
            <p:cNvCxnSpPr/>
            <p:nvPr/>
          </p:nvCxnSpPr>
          <p:spPr>
            <a:xfrm rot="10800000" flipV="1">
              <a:off x="6957713" y="5074919"/>
              <a:ext cx="306026" cy="207285"/>
            </a:xfrm>
            <a:prstGeom prst="bentConnector3">
              <a:avLst>
                <a:gd name="adj1" fmla="val 10079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6802266" y="5282204"/>
              <a:ext cx="308460" cy="213295"/>
              <a:chOff x="1532461" y="5659792"/>
              <a:chExt cx="308460" cy="213295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1532461" y="5659792"/>
                <a:ext cx="3084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576369" y="5718411"/>
                <a:ext cx="2206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Isosceles Triangle 168"/>
              <p:cNvSpPr/>
              <p:nvPr/>
            </p:nvSpPr>
            <p:spPr>
              <a:xfrm rot="10800000">
                <a:off x="1638029" y="5775433"/>
                <a:ext cx="97321" cy="9765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4816572" y="661159"/>
              <a:ext cx="866274" cy="9240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954951" y="679726"/>
              <a:ext cx="866274" cy="9240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997917" y="818571"/>
              <a:ext cx="780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Motor</a:t>
              </a:r>
            </a:p>
            <a:p>
              <a:pPr algn="ctr"/>
              <a:r>
                <a:rPr lang="en-US" dirty="0" smtClean="0"/>
                <a:t>Z</a:t>
              </a:r>
              <a:endParaRPr lang="en-CA" dirty="0"/>
            </a:p>
          </p:txBody>
        </p:sp>
        <p:cxnSp>
          <p:nvCxnSpPr>
            <p:cNvPr id="193" name="Elbow Connector 192"/>
            <p:cNvCxnSpPr/>
            <p:nvPr/>
          </p:nvCxnSpPr>
          <p:spPr>
            <a:xfrm rot="16200000" flipH="1">
              <a:off x="7732692" y="2571045"/>
              <a:ext cx="1934069" cy="19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Elbow Connector 197"/>
            <p:cNvCxnSpPr>
              <a:endCxn id="155" idx="0"/>
            </p:cNvCxnSpPr>
            <p:nvPr/>
          </p:nvCxnSpPr>
          <p:spPr>
            <a:xfrm rot="16200000" flipH="1">
              <a:off x="7262793" y="2950975"/>
              <a:ext cx="2680618" cy="316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Elbow Connector 201"/>
            <p:cNvCxnSpPr>
              <a:endCxn id="154" idx="0"/>
            </p:cNvCxnSpPr>
            <p:nvPr/>
          </p:nvCxnSpPr>
          <p:spPr>
            <a:xfrm rot="5400000">
              <a:off x="7061609" y="2851719"/>
              <a:ext cx="2680617" cy="20167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Elbow Connector 205"/>
            <p:cNvCxnSpPr>
              <a:stCxn id="209" idx="0"/>
              <a:endCxn id="158" idx="0"/>
            </p:cNvCxnSpPr>
            <p:nvPr/>
          </p:nvCxnSpPr>
          <p:spPr>
            <a:xfrm rot="5400000">
              <a:off x="7624044" y="3905025"/>
              <a:ext cx="774634" cy="103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Arc 208"/>
            <p:cNvSpPr/>
            <p:nvPr/>
          </p:nvSpPr>
          <p:spPr>
            <a:xfrm>
              <a:off x="8010839" y="3197161"/>
              <a:ext cx="687900" cy="696273"/>
            </a:xfrm>
            <a:prstGeom prst="arc">
              <a:avLst>
                <a:gd name="adj1" fmla="val 11070830"/>
                <a:gd name="adj2" fmla="val 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1" name="Elbow Connector 210"/>
            <p:cNvCxnSpPr>
              <a:stCxn id="214" idx="2"/>
              <a:endCxn id="156" idx="0"/>
            </p:cNvCxnSpPr>
            <p:nvPr/>
          </p:nvCxnSpPr>
          <p:spPr>
            <a:xfrm rot="5400000">
              <a:off x="8002833" y="3397994"/>
              <a:ext cx="1785984" cy="3757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rc 213"/>
            <p:cNvSpPr/>
            <p:nvPr/>
          </p:nvSpPr>
          <p:spPr>
            <a:xfrm>
              <a:off x="8378700" y="2234039"/>
              <a:ext cx="519003" cy="545682"/>
            </a:xfrm>
            <a:prstGeom prst="arc">
              <a:avLst>
                <a:gd name="adj1" fmla="val 11077634"/>
                <a:gd name="adj2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5" name="Elbow Connector 214"/>
            <p:cNvCxnSpPr>
              <a:endCxn id="214" idx="0"/>
            </p:cNvCxnSpPr>
            <p:nvPr/>
          </p:nvCxnSpPr>
          <p:spPr>
            <a:xfrm rot="16200000" flipH="1">
              <a:off x="7948805" y="2055278"/>
              <a:ext cx="860555" cy="765"/>
            </a:xfrm>
            <a:prstGeom prst="bentConnector5">
              <a:avLst>
                <a:gd name="adj1" fmla="val 35364"/>
                <a:gd name="adj2" fmla="val 314510"/>
                <a:gd name="adj3" fmla="val 9412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4867790" y="818571"/>
              <a:ext cx="7803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Motor</a:t>
              </a:r>
            </a:p>
            <a:p>
              <a:pPr algn="ctr"/>
              <a:r>
                <a:rPr lang="en-US" dirty="0" smtClean="0"/>
                <a:t>Y</a:t>
              </a:r>
            </a:p>
            <a:p>
              <a:endParaRPr lang="en-CA" dirty="0"/>
            </a:p>
          </p:txBody>
        </p:sp>
        <p:cxnSp>
          <p:nvCxnSpPr>
            <p:cNvPr id="236" name="Elbow Connector 235"/>
            <p:cNvCxnSpPr/>
            <p:nvPr/>
          </p:nvCxnSpPr>
          <p:spPr>
            <a:xfrm rot="16200000" flipH="1">
              <a:off x="4602565" y="2571045"/>
              <a:ext cx="1934069" cy="19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/>
            <p:cNvCxnSpPr/>
            <p:nvPr/>
          </p:nvCxnSpPr>
          <p:spPr>
            <a:xfrm rot="16200000" flipH="1">
              <a:off x="4132666" y="2950975"/>
              <a:ext cx="2680618" cy="316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/>
            <p:nvPr/>
          </p:nvCxnSpPr>
          <p:spPr>
            <a:xfrm rot="5400000">
              <a:off x="3931482" y="2851719"/>
              <a:ext cx="2680617" cy="20167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/>
            <p:cNvCxnSpPr>
              <a:stCxn id="240" idx="0"/>
            </p:cNvCxnSpPr>
            <p:nvPr/>
          </p:nvCxnSpPr>
          <p:spPr>
            <a:xfrm rot="5400000">
              <a:off x="4493917" y="3905025"/>
              <a:ext cx="774634" cy="103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Arc 239"/>
            <p:cNvSpPr/>
            <p:nvPr/>
          </p:nvSpPr>
          <p:spPr>
            <a:xfrm>
              <a:off x="4880712" y="3197161"/>
              <a:ext cx="687900" cy="696273"/>
            </a:xfrm>
            <a:prstGeom prst="arc">
              <a:avLst>
                <a:gd name="adj1" fmla="val 11070830"/>
                <a:gd name="adj2" fmla="val 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1" name="Elbow Connector 240"/>
            <p:cNvCxnSpPr>
              <a:stCxn id="242" idx="2"/>
            </p:cNvCxnSpPr>
            <p:nvPr/>
          </p:nvCxnSpPr>
          <p:spPr>
            <a:xfrm rot="5400000">
              <a:off x="4872706" y="3397994"/>
              <a:ext cx="1785984" cy="3757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Arc 241"/>
            <p:cNvSpPr/>
            <p:nvPr/>
          </p:nvSpPr>
          <p:spPr>
            <a:xfrm>
              <a:off x="5248573" y="2234039"/>
              <a:ext cx="519003" cy="545682"/>
            </a:xfrm>
            <a:prstGeom prst="arc">
              <a:avLst>
                <a:gd name="adj1" fmla="val 11077634"/>
                <a:gd name="adj2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3" name="Elbow Connector 242"/>
            <p:cNvCxnSpPr>
              <a:endCxn id="242" idx="0"/>
            </p:cNvCxnSpPr>
            <p:nvPr/>
          </p:nvCxnSpPr>
          <p:spPr>
            <a:xfrm rot="16200000" flipH="1">
              <a:off x="4818678" y="2055278"/>
              <a:ext cx="860555" cy="765"/>
            </a:xfrm>
            <a:prstGeom prst="bentConnector5">
              <a:avLst>
                <a:gd name="adj1" fmla="val 35364"/>
                <a:gd name="adj2" fmla="val 314510"/>
                <a:gd name="adj3" fmla="val 9412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36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16463" y="4385166"/>
            <a:ext cx="2555612" cy="2281187"/>
            <a:chOff x="6684639" y="4430026"/>
            <a:chExt cx="2555612" cy="2281187"/>
          </a:xfrm>
        </p:grpSpPr>
        <p:grpSp>
          <p:nvGrpSpPr>
            <p:cNvPr id="36" name="Group 35"/>
            <p:cNvGrpSpPr/>
            <p:nvPr/>
          </p:nvGrpSpPr>
          <p:grpSpPr>
            <a:xfrm>
              <a:off x="8595353" y="4549258"/>
              <a:ext cx="644898" cy="2086216"/>
              <a:chOff x="9297998" y="2145954"/>
              <a:chExt cx="644898" cy="208621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298001" y="2417253"/>
                <a:ext cx="644893" cy="369332"/>
                <a:chOff x="9452008" y="3706259"/>
                <a:chExt cx="644893" cy="369332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630064" y="3706259"/>
                  <a:ext cx="46682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D1</a:t>
                  </a:r>
                  <a:endParaRPr lang="en-CA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298003" y="2689254"/>
                <a:ext cx="644893" cy="369332"/>
                <a:chOff x="9452008" y="3706259"/>
                <a:chExt cx="644893" cy="369332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9630068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D2</a:t>
                  </a:r>
                  <a:endParaRPr lang="en-CA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298002" y="2982650"/>
                <a:ext cx="644893" cy="369332"/>
                <a:chOff x="9452008" y="3706259"/>
                <a:chExt cx="644893" cy="369332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630072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D3</a:t>
                  </a:r>
                  <a:endParaRPr lang="en-CA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9298000" y="3276046"/>
                <a:ext cx="644893" cy="369332"/>
                <a:chOff x="9452008" y="3706259"/>
                <a:chExt cx="644893" cy="36933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630054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D4</a:t>
                  </a:r>
                  <a:endParaRPr lang="en-CA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9298000" y="3569442"/>
                <a:ext cx="644893" cy="369332"/>
                <a:chOff x="9452008" y="3706259"/>
                <a:chExt cx="644893" cy="369332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9630034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D5</a:t>
                  </a:r>
                  <a:endParaRPr lang="en-CA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9297999" y="3862838"/>
                <a:ext cx="644893" cy="369332"/>
                <a:chOff x="9452008" y="3706259"/>
                <a:chExt cx="644893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629995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D6</a:t>
                  </a:r>
                  <a:endParaRPr lang="en-CA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297998" y="2145954"/>
                <a:ext cx="644893" cy="369332"/>
                <a:chOff x="9452008" y="3726233"/>
                <a:chExt cx="644893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9630057" y="3726233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I</a:t>
                  </a:r>
                  <a:endParaRPr lang="en-CA" dirty="0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6684639" y="4430026"/>
              <a:ext cx="2088682" cy="2281187"/>
              <a:chOff x="9452008" y="4937760"/>
              <a:chExt cx="1636295" cy="154966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452008" y="4937760"/>
                <a:ext cx="1636295" cy="15496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476070" y="5481760"/>
                <a:ext cx="1588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PLC</a:t>
                </a:r>
                <a:endParaRPr lang="en-CA" sz="2400" dirty="0"/>
              </a:p>
            </p:txBody>
          </p:sp>
        </p:grpSp>
      </p:grpSp>
      <p:cxnSp>
        <p:nvCxnSpPr>
          <p:cNvPr id="40" name="Elbow Connector 39"/>
          <p:cNvCxnSpPr>
            <a:stCxn id="10" idx="3"/>
          </p:cNvCxnSpPr>
          <p:nvPr/>
        </p:nvCxnSpPr>
        <p:spPr>
          <a:xfrm flipV="1">
            <a:off x="2772063" y="4225915"/>
            <a:ext cx="2550708" cy="734448"/>
          </a:xfrm>
          <a:prstGeom prst="bentConnector3">
            <a:avLst>
              <a:gd name="adj1" fmla="val 998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V="1">
            <a:off x="2772069" y="4225915"/>
            <a:ext cx="3017529" cy="1006449"/>
          </a:xfrm>
          <a:prstGeom prst="bentConnector3">
            <a:avLst>
              <a:gd name="adj1" fmla="val 9976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3" idx="3"/>
          </p:cNvCxnSpPr>
          <p:nvPr/>
        </p:nvCxnSpPr>
        <p:spPr>
          <a:xfrm flipV="1">
            <a:off x="2772072" y="4213125"/>
            <a:ext cx="5072517" cy="1312635"/>
          </a:xfrm>
          <a:prstGeom prst="bentConnector3">
            <a:avLst>
              <a:gd name="adj1" fmla="val 99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3"/>
          </p:cNvCxnSpPr>
          <p:nvPr/>
        </p:nvCxnSpPr>
        <p:spPr>
          <a:xfrm flipV="1">
            <a:off x="2772052" y="4211002"/>
            <a:ext cx="5476799" cy="1608154"/>
          </a:xfrm>
          <a:prstGeom prst="bentConnector3">
            <a:avLst>
              <a:gd name="adj1" fmla="val 999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9" idx="3"/>
          </p:cNvCxnSpPr>
          <p:nvPr/>
        </p:nvCxnSpPr>
        <p:spPr>
          <a:xfrm flipV="1">
            <a:off x="2772032" y="4229245"/>
            <a:ext cx="7719505" cy="1883307"/>
          </a:xfrm>
          <a:prstGeom prst="bentConnector3">
            <a:avLst>
              <a:gd name="adj1" fmla="val 998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2" idx="3"/>
          </p:cNvCxnSpPr>
          <p:nvPr/>
        </p:nvCxnSpPr>
        <p:spPr>
          <a:xfrm flipV="1">
            <a:off x="2771992" y="4211002"/>
            <a:ext cx="8186332" cy="2194946"/>
          </a:xfrm>
          <a:prstGeom prst="bentConnector3">
            <a:avLst>
              <a:gd name="adj1" fmla="val 9938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5" idx="3"/>
          </p:cNvCxnSpPr>
          <p:nvPr/>
        </p:nvCxnSpPr>
        <p:spPr>
          <a:xfrm flipV="1">
            <a:off x="2772053" y="4687043"/>
            <a:ext cx="2233084" cy="20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178267" y="4102272"/>
            <a:ext cx="2386" cy="587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/>
          <p:cNvSpPr/>
          <p:nvPr/>
        </p:nvSpPr>
        <p:spPr>
          <a:xfrm>
            <a:off x="5005137" y="4331476"/>
            <a:ext cx="1066006" cy="744654"/>
          </a:xfrm>
          <a:prstGeom prst="arc">
            <a:avLst>
              <a:gd name="adj1" fmla="val 10854885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8668219" y="4100376"/>
            <a:ext cx="2386" cy="587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1322615" y="4099293"/>
            <a:ext cx="2386" cy="587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/>
          <p:cNvSpPr/>
          <p:nvPr/>
        </p:nvSpPr>
        <p:spPr>
          <a:xfrm>
            <a:off x="7610551" y="4331476"/>
            <a:ext cx="1066006" cy="744654"/>
          </a:xfrm>
          <a:prstGeom prst="arc">
            <a:avLst>
              <a:gd name="adj1" fmla="val 10854885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Arc 86"/>
          <p:cNvSpPr/>
          <p:nvPr/>
        </p:nvSpPr>
        <p:spPr>
          <a:xfrm>
            <a:off x="10219732" y="4333097"/>
            <a:ext cx="1066006" cy="744654"/>
          </a:xfrm>
          <a:prstGeom prst="arc">
            <a:avLst>
              <a:gd name="adj1" fmla="val 10854885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1" name="Straight Connector 90"/>
          <p:cNvCxnSpPr>
            <a:stCxn id="86" idx="0"/>
            <a:endCxn id="79" idx="2"/>
          </p:cNvCxnSpPr>
          <p:nvPr/>
        </p:nvCxnSpPr>
        <p:spPr>
          <a:xfrm flipH="1">
            <a:off x="6071143" y="4695295"/>
            <a:ext cx="1539547" cy="85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0"/>
            <a:endCxn id="86" idx="2"/>
          </p:cNvCxnSpPr>
          <p:nvPr/>
        </p:nvCxnSpPr>
        <p:spPr>
          <a:xfrm flipH="1">
            <a:off x="8676557" y="4696916"/>
            <a:ext cx="1543314" cy="68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74" y="169143"/>
            <a:ext cx="7098959" cy="41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16463" y="4385166"/>
            <a:ext cx="2555612" cy="2281187"/>
            <a:chOff x="6684639" y="4430026"/>
            <a:chExt cx="2555612" cy="2281187"/>
          </a:xfrm>
        </p:grpSpPr>
        <p:grpSp>
          <p:nvGrpSpPr>
            <p:cNvPr id="36" name="Group 35"/>
            <p:cNvGrpSpPr/>
            <p:nvPr/>
          </p:nvGrpSpPr>
          <p:grpSpPr>
            <a:xfrm>
              <a:off x="8595353" y="4549258"/>
              <a:ext cx="644898" cy="2086216"/>
              <a:chOff x="9297998" y="2145954"/>
              <a:chExt cx="644898" cy="208621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298001" y="2417253"/>
                <a:ext cx="644893" cy="369332"/>
                <a:chOff x="9452008" y="3706259"/>
                <a:chExt cx="644893" cy="369332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630064" y="3706259"/>
                  <a:ext cx="46682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D1</a:t>
                  </a:r>
                  <a:endParaRPr lang="en-CA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298003" y="2689254"/>
                <a:ext cx="644893" cy="369332"/>
                <a:chOff x="9452008" y="3706259"/>
                <a:chExt cx="644893" cy="369332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9630068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D2</a:t>
                  </a:r>
                  <a:endParaRPr lang="en-CA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298002" y="2982650"/>
                <a:ext cx="644893" cy="369332"/>
                <a:chOff x="9452008" y="3706259"/>
                <a:chExt cx="644893" cy="369332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630072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D3</a:t>
                  </a:r>
                  <a:endParaRPr lang="en-CA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9298000" y="3276046"/>
                <a:ext cx="644893" cy="369332"/>
                <a:chOff x="9452008" y="3706259"/>
                <a:chExt cx="644893" cy="36933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630054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D4</a:t>
                  </a:r>
                  <a:endParaRPr lang="en-CA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9298000" y="3569442"/>
                <a:ext cx="644893" cy="369332"/>
                <a:chOff x="9452008" y="3706259"/>
                <a:chExt cx="644893" cy="369332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9630034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D5</a:t>
                  </a:r>
                  <a:endParaRPr lang="en-CA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9297999" y="3862838"/>
                <a:ext cx="644893" cy="369332"/>
                <a:chOff x="9452008" y="3706259"/>
                <a:chExt cx="644893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629995" y="3706259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D6</a:t>
                  </a:r>
                  <a:endParaRPr lang="en-CA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297998" y="2145954"/>
                <a:ext cx="644893" cy="369332"/>
                <a:chOff x="9452008" y="3726233"/>
                <a:chExt cx="644893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452008" y="3744227"/>
                  <a:ext cx="644893" cy="2933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9630057" y="3726233"/>
                  <a:ext cx="466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I</a:t>
                  </a:r>
                  <a:endParaRPr lang="en-CA" dirty="0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6684639" y="4430026"/>
              <a:ext cx="2088682" cy="2281187"/>
              <a:chOff x="9452008" y="4937760"/>
              <a:chExt cx="1636295" cy="154966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452008" y="4937760"/>
                <a:ext cx="1636295" cy="15496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476070" y="5481760"/>
                <a:ext cx="1588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PLC</a:t>
                </a:r>
                <a:endParaRPr lang="en-CA" sz="2400" dirty="0"/>
              </a:p>
            </p:txBody>
          </p:sp>
        </p:grpSp>
      </p:grpSp>
      <p:cxnSp>
        <p:nvCxnSpPr>
          <p:cNvPr id="40" name="Elbow Connector 39"/>
          <p:cNvCxnSpPr>
            <a:stCxn id="10" idx="3"/>
          </p:cNvCxnSpPr>
          <p:nvPr/>
        </p:nvCxnSpPr>
        <p:spPr>
          <a:xfrm flipV="1">
            <a:off x="2772063" y="4225915"/>
            <a:ext cx="2550708" cy="734448"/>
          </a:xfrm>
          <a:prstGeom prst="bentConnector3">
            <a:avLst>
              <a:gd name="adj1" fmla="val 998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V="1">
            <a:off x="2772069" y="4225915"/>
            <a:ext cx="3017529" cy="1006449"/>
          </a:xfrm>
          <a:prstGeom prst="bentConnector3">
            <a:avLst>
              <a:gd name="adj1" fmla="val 9976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3" idx="3"/>
          </p:cNvCxnSpPr>
          <p:nvPr/>
        </p:nvCxnSpPr>
        <p:spPr>
          <a:xfrm flipV="1">
            <a:off x="2772072" y="4213125"/>
            <a:ext cx="5072517" cy="1312635"/>
          </a:xfrm>
          <a:prstGeom prst="bentConnector3">
            <a:avLst>
              <a:gd name="adj1" fmla="val 99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3"/>
          </p:cNvCxnSpPr>
          <p:nvPr/>
        </p:nvCxnSpPr>
        <p:spPr>
          <a:xfrm flipV="1">
            <a:off x="2772052" y="4211002"/>
            <a:ext cx="5476799" cy="1608154"/>
          </a:xfrm>
          <a:prstGeom prst="bentConnector3">
            <a:avLst>
              <a:gd name="adj1" fmla="val 999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9" idx="3"/>
          </p:cNvCxnSpPr>
          <p:nvPr/>
        </p:nvCxnSpPr>
        <p:spPr>
          <a:xfrm flipV="1">
            <a:off x="2772032" y="4229245"/>
            <a:ext cx="7719505" cy="1883307"/>
          </a:xfrm>
          <a:prstGeom prst="bentConnector3">
            <a:avLst>
              <a:gd name="adj1" fmla="val 998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2" idx="3"/>
          </p:cNvCxnSpPr>
          <p:nvPr/>
        </p:nvCxnSpPr>
        <p:spPr>
          <a:xfrm flipV="1">
            <a:off x="2771992" y="4211002"/>
            <a:ext cx="8186332" cy="2194946"/>
          </a:xfrm>
          <a:prstGeom prst="bentConnector3">
            <a:avLst>
              <a:gd name="adj1" fmla="val 9938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5" idx="3"/>
          </p:cNvCxnSpPr>
          <p:nvPr/>
        </p:nvCxnSpPr>
        <p:spPr>
          <a:xfrm flipV="1">
            <a:off x="2772053" y="4687043"/>
            <a:ext cx="2233084" cy="20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178267" y="4102272"/>
            <a:ext cx="2386" cy="587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/>
          <p:cNvSpPr/>
          <p:nvPr/>
        </p:nvSpPr>
        <p:spPr>
          <a:xfrm>
            <a:off x="5005137" y="4331476"/>
            <a:ext cx="1066006" cy="744654"/>
          </a:xfrm>
          <a:prstGeom prst="arc">
            <a:avLst>
              <a:gd name="adj1" fmla="val 10854885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8668219" y="4100376"/>
            <a:ext cx="2386" cy="587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1322615" y="4099293"/>
            <a:ext cx="2386" cy="587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/>
          <p:cNvSpPr/>
          <p:nvPr/>
        </p:nvSpPr>
        <p:spPr>
          <a:xfrm>
            <a:off x="7610551" y="4331476"/>
            <a:ext cx="1066006" cy="744654"/>
          </a:xfrm>
          <a:prstGeom prst="arc">
            <a:avLst>
              <a:gd name="adj1" fmla="val 10854885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Arc 86"/>
          <p:cNvSpPr/>
          <p:nvPr/>
        </p:nvSpPr>
        <p:spPr>
          <a:xfrm>
            <a:off x="10219732" y="4333097"/>
            <a:ext cx="1066006" cy="744654"/>
          </a:xfrm>
          <a:prstGeom prst="arc">
            <a:avLst>
              <a:gd name="adj1" fmla="val 10854885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1" name="Straight Connector 90"/>
          <p:cNvCxnSpPr>
            <a:stCxn id="86" idx="0"/>
            <a:endCxn id="79" idx="2"/>
          </p:cNvCxnSpPr>
          <p:nvPr/>
        </p:nvCxnSpPr>
        <p:spPr>
          <a:xfrm flipH="1">
            <a:off x="6071143" y="4695295"/>
            <a:ext cx="1539547" cy="85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0"/>
            <a:endCxn id="86" idx="2"/>
          </p:cNvCxnSpPr>
          <p:nvPr/>
        </p:nvCxnSpPr>
        <p:spPr>
          <a:xfrm flipH="1">
            <a:off x="8676557" y="4696916"/>
            <a:ext cx="1543314" cy="68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2"/>
          <a:srcRect t="72450"/>
          <a:stretch/>
        </p:blipFill>
        <p:spPr>
          <a:xfrm>
            <a:off x="4594074" y="3182112"/>
            <a:ext cx="7098959" cy="1145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74" y="181710"/>
            <a:ext cx="6982230" cy="40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8" y="170405"/>
            <a:ext cx="11479763" cy="6517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118" y="394636"/>
            <a:ext cx="257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Rewire diagrams to make it easier to read with less jumping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49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8578</TotalTime>
  <Words>165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28</cp:revision>
  <dcterms:created xsi:type="dcterms:W3CDTF">2021-11-26T17:58:13Z</dcterms:created>
  <dcterms:modified xsi:type="dcterms:W3CDTF">2021-12-02T18:27:20Z</dcterms:modified>
</cp:coreProperties>
</file>