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 Robotics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Camparmo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0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Soft Robots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Soft Robots are devices or machines made of elastic materials  such as hydrogels, elastomers or polymers</a:t>
            </a:r>
            <a:endParaRPr lang="en-CA" sz="2400" dirty="0"/>
          </a:p>
        </p:txBody>
      </p:sp>
      <p:pic>
        <p:nvPicPr>
          <p:cNvPr id="1026" name="Picture 2" descr="Soft Robotics | Heart Valve Performance Labora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49" y="3782645"/>
            <a:ext cx="28479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 Robotics | Heart Valve Performance Labora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024348"/>
            <a:ext cx="5071295" cy="34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4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Polymer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material consisting of very large molecules in many repeating sub unites  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atural </a:t>
            </a:r>
            <a:r>
              <a:rPr lang="en-US" sz="2400" dirty="0"/>
              <a:t>(wool, silk, rubber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synthetic </a:t>
            </a:r>
            <a:r>
              <a:rPr lang="en-US" sz="2400" dirty="0"/>
              <a:t>(polystyrene, synthetic rubber, silicone)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866" y="3371849"/>
            <a:ext cx="23812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/>
              <a:t>S</a:t>
            </a:r>
            <a:r>
              <a:rPr lang="en-US" dirty="0" smtClean="0"/>
              <a:t>oft Robot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7040"/>
            <a:ext cx="8946541" cy="444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Methods  for creating a soft robot</a:t>
            </a:r>
          </a:p>
          <a:p>
            <a:r>
              <a:rPr lang="en-US" sz="2400" dirty="0" smtClean="0"/>
              <a:t>Shape Deposition Manufacturing (SDM)</a:t>
            </a:r>
          </a:p>
          <a:p>
            <a:r>
              <a:rPr lang="en-US" sz="2400" dirty="0" smtClean="0"/>
              <a:t>Soft Composite Microstructure (SCM). </a:t>
            </a:r>
          </a:p>
          <a:p>
            <a:r>
              <a:rPr lang="en-US" sz="2400" dirty="0" smtClean="0"/>
              <a:t>3D Printing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Ideal materials for creating a soft robot have the two main characteristics </a:t>
            </a:r>
          </a:p>
          <a:p>
            <a:r>
              <a:rPr lang="en-US" sz="2400" dirty="0" smtClean="0"/>
              <a:t>Elastic, deformable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74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761424"/>
            <a:ext cx="11482939" cy="448697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Electric Field </a:t>
            </a:r>
            <a:r>
              <a:rPr lang="en-US" sz="2400" dirty="0" smtClean="0"/>
              <a:t>- Can </a:t>
            </a:r>
            <a:r>
              <a:rPr lang="en-US" sz="2400" dirty="0"/>
              <a:t>produce large forces, can be self-sensing, and have fast actuation rates (10ms - 1s). But requires a high voltage to function and can often leak </a:t>
            </a:r>
            <a:r>
              <a:rPr lang="en-US" sz="2400" dirty="0" smtClean="0"/>
              <a:t>current</a:t>
            </a:r>
          </a:p>
          <a:p>
            <a:endParaRPr lang="en-US" sz="2400" dirty="0" smtClean="0"/>
          </a:p>
          <a:p>
            <a:r>
              <a:rPr lang="en-US" sz="2400" b="1" dirty="0"/>
              <a:t>Thermal</a:t>
            </a:r>
            <a:r>
              <a:rPr lang="en-US" sz="2400" dirty="0"/>
              <a:t> - Made from Shape-Memory Polymers which can retain 2 or more shapes and transitions between them with changes in temperatures. A major disadvantage of this method is its slow response (&gt;10s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Pressure difference </a:t>
            </a:r>
            <a:r>
              <a:rPr lang="en-US" sz="2400" dirty="0" smtClean="0"/>
              <a:t>- </a:t>
            </a:r>
            <a:r>
              <a:rPr lang="en-US" sz="2400" b="1" dirty="0" smtClean="0"/>
              <a:t>Pneumatic </a:t>
            </a:r>
            <a:r>
              <a:rPr lang="en-US" sz="2400" b="1" dirty="0"/>
              <a:t>Artificial Muscles (PAM)</a:t>
            </a:r>
            <a:r>
              <a:rPr lang="en-US" sz="2400" dirty="0"/>
              <a:t>, relies on changes in pressures in a flexible cavity to produce motion in the actuator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8612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Sensors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97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sensors in used in soft robotics them selves soft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311" y="2750365"/>
            <a:ext cx="8946541" cy="25135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800" b="1" dirty="0">
                <a:solidFill>
                  <a:prstClr val="white"/>
                </a:solidFill>
                <a:ea typeface="+mj-ea"/>
                <a:cs typeface="+mj-cs"/>
              </a:rPr>
              <a:t>Sensor Types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Stretch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Bending 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Pressure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Force</a:t>
            </a:r>
          </a:p>
          <a:p>
            <a:pPr lvl="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400" b="1" dirty="0" smtClean="0">
                <a:solidFill>
                  <a:prstClr val="white"/>
                </a:solidFill>
                <a:ea typeface="+mj-ea"/>
                <a:cs typeface="+mj-cs"/>
              </a:rPr>
              <a:t>Sensor Detect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b="1" dirty="0" smtClean="0">
                <a:solidFill>
                  <a:prstClr val="white"/>
                </a:solidFill>
                <a:ea typeface="+mj-ea"/>
                <a:cs typeface="+mj-cs"/>
              </a:rPr>
              <a:t>	Capacitance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b="1" dirty="0" smtClean="0">
                <a:solidFill>
                  <a:prstClr val="white"/>
                </a:solidFill>
                <a:ea typeface="+mj-ea"/>
                <a:cs typeface="+mj-cs"/>
              </a:rPr>
              <a:t>Magnetic fields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b="1" dirty="0" smtClean="0">
                <a:solidFill>
                  <a:prstClr val="white"/>
                </a:solidFill>
                <a:ea typeface="+mj-ea"/>
                <a:cs typeface="+mj-cs"/>
              </a:rPr>
              <a:t>Optical loss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b="1" dirty="0" smtClean="0">
                <a:solidFill>
                  <a:prstClr val="white"/>
                </a:solidFill>
                <a:ea typeface="+mj-ea"/>
                <a:cs typeface="+mj-cs"/>
              </a:rPr>
              <a:t>Acoustic loss</a:t>
            </a:r>
            <a:endParaRPr lang="en-US" sz="2400" b="1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840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3545</TotalTime>
  <Words>212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Soft Robotics</vt:lpstr>
      <vt:lpstr>What Are Soft Robots</vt:lpstr>
      <vt:lpstr>What is a Polymer</vt:lpstr>
      <vt:lpstr>Creating a Soft Robot</vt:lpstr>
      <vt:lpstr>Control Method</vt:lpstr>
      <vt:lpstr>Soft Sensors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Robotics</dc:title>
  <dc:creator>Administrator</dc:creator>
  <cp:lastModifiedBy>Administrator</cp:lastModifiedBy>
  <cp:revision>12</cp:revision>
  <dcterms:created xsi:type="dcterms:W3CDTF">2021-10-20T05:25:39Z</dcterms:created>
  <dcterms:modified xsi:type="dcterms:W3CDTF">2021-10-22T16:31:35Z</dcterms:modified>
</cp:coreProperties>
</file>