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216EB-BD7F-40D0-858C-8A60052EB4B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417F5-3AE8-4AFD-9C65-3BE10425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0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7EB2-18AA-E311-CE06-4427C7719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2A0DD-BC17-8B3A-21D7-AAB83A67B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A3EB8-C59F-3E7B-47E4-37D1CC79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3-87DA-4872-88AA-366BD968DC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A734-02EA-46DB-B686-71265368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FC428-9011-8852-8957-0CCFEF40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5C2B-E2AB-4B77-9075-BE224181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9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FC88-F192-CD10-52D9-ED3AABBD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91A7C-800B-7817-74A7-2952C520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CE4BD-045D-7A97-A033-101AD891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3-87DA-4872-88AA-366BD968DC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503F-7A52-FD11-60D6-EA7008F0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51C4-BA94-D716-7A25-5C275229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5C2B-E2AB-4B77-9075-BE224181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9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06277-DA95-CF9F-79F2-7A6AF8316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AC0C7-3EEA-45C3-7461-81EE8303F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0F0BA-5FB8-AB38-A137-15EDF1FC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3-87DA-4872-88AA-366BD968DC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E12CE-F378-1704-E402-C7A73398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B10E-3227-92B5-54F2-27281632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5C2B-E2AB-4B77-9075-BE224181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8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5F3B-144D-BE0B-BCEE-E1AA88C2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2E0D-B1D1-F525-88C8-0CBC93941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34FB-307A-ED44-6A20-BE1A04B2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3-87DA-4872-88AA-366BD968DC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CE9CC-E954-DAC2-858A-ADEECDF7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E002-7CFC-9E10-3425-FD90AF61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5C2B-E2AB-4B77-9075-BE224181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0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3158-34A8-005D-55F9-6CC4F961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E46B4-09A5-1FE3-AB2E-E03F967AE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DB0E3-9452-3A45-0D02-AEB1A865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3-87DA-4872-88AA-366BD968DC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C2867-C700-CC47-8FC6-07CB7B03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8A4F7-B4EF-E4B6-04C2-C5ECAFD1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5C2B-E2AB-4B77-9075-BE224181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2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71E7-0822-FB13-0989-8ED759FB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BCAF-F849-C057-1A19-7F4036B75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5ACCD-119C-56BD-A1AC-4AF913638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97FF4-D1F0-6700-B271-D42D01C2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3-87DA-4872-88AA-366BD968DC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AFBA2-520E-505E-271C-9C549F04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A66F9-D487-27FB-07BA-3FEEF6C6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5C2B-E2AB-4B77-9075-BE224181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0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9210-C372-3853-E5AB-61178D61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8A528-71BC-E90C-C05C-67D5D55E6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A1BE6-3362-13E5-D4EF-EB86B6896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C682B-5E4E-C238-A88F-129939139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0FD74-3700-FFB6-7F7C-970365B4E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CF437-4BE8-3C61-7C44-A5C83E50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3-87DA-4872-88AA-366BD968DC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7A5DA-9223-90BE-6DB0-4BD699B1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30CB8-C7AC-51B9-39D1-A2B7C0EE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5C2B-E2AB-4B77-9075-BE224181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A12BA-792C-AC6D-0783-464E563C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728E1-7EBD-6395-226A-0BE0F562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3-87DA-4872-88AA-366BD968DC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8A764-D2E5-7B73-C074-DEF8CA45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DDD29-A693-3640-65B4-AEF10C1E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5C2B-E2AB-4B77-9075-BE224181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7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74477-07C1-215D-6FD9-A95ABD91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3-87DA-4872-88AA-366BD968DC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F6DD4-1EC7-9E66-1902-E0327BEA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FD76D-7657-F1FE-A3DC-ABE4890E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5C2B-E2AB-4B77-9075-BE224181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DF3F-330F-864B-73B8-8555040F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CC36-3E76-EE76-456C-F3EC3D08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F29C9-0CB2-5AFE-6854-241578B0D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DE00F-AEA5-C7A6-4921-3A4E6988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3-87DA-4872-88AA-366BD968DC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3A8D4-3BC8-CA12-F982-17863593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00907-7B8F-DBCF-7F74-303A1D81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5C2B-E2AB-4B77-9075-BE224181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8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AF5A-FE38-F2BE-9B9F-304E296D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E5C3E-179F-D895-2CC6-423FF88FA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B2456-5AA4-B635-DECC-72D4F4B59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6CEAC-D7BE-35BB-37EE-33247B3D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3-87DA-4872-88AA-366BD968DC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BF7B1-B932-6AC4-E577-0095689F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653A3-FDAD-4BFB-454A-5E71788A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5C2B-E2AB-4B77-9075-BE224181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1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61CBB-02EF-26FD-E423-5E84DB18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640BA-71B4-78C9-0645-4BA2687D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B6DCE-6A40-C7AB-9897-7CE4F84E6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19513-87DA-4872-88AA-366BD968DC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A72A6-51EA-FE12-D290-D503DFE58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5CED3-825C-4001-3848-86D63A6F8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35C2B-E2AB-4B77-9075-BE224181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3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1400C209-9D84-96F4-203C-E0F223297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07" y="1001993"/>
            <a:ext cx="8441603" cy="49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7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Kentucky HealthCare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Squarci, Caterina</dc:creator>
  <cp:lastModifiedBy>Squarci, Caterina</cp:lastModifiedBy>
  <cp:revision>7</cp:revision>
  <dcterms:created xsi:type="dcterms:W3CDTF">2024-06-25T14:39:59Z</dcterms:created>
  <dcterms:modified xsi:type="dcterms:W3CDTF">2024-10-28T13:20:59Z</dcterms:modified>
</cp:coreProperties>
</file>