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2419-7BEA-29DB-8321-2419E8B34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4C19E-3CBB-6E91-D71D-6421CB4D6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65C6F-F81B-F962-DC32-1F663ABC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CD50-F402-4DDF-891A-9CC853BD549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D66DA-1B96-94EF-7623-09F660ED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B8599-7BCE-9662-6FAD-B673E6A7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8F5D-75C0-4977-9385-EF681374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0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7EC8-8FBE-3693-EF23-A8C159A1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0C2CF-D51D-E20F-B323-CA6FCAFDC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5C249-82CF-BD9A-9696-696A75C3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CD50-F402-4DDF-891A-9CC853BD549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CBB1-2F8A-C707-7189-4B8F7007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593F-B8D1-C8D8-C2D3-041FDE19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8F5D-75C0-4977-9385-EF681374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CE8A9-09FD-04D5-57D3-ED47C48F4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67936-DEF7-0018-89D6-7C181EA84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C5413-60FA-6173-42A4-426D26A3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CD50-F402-4DDF-891A-9CC853BD549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6321F-A32B-F0E0-0913-417B2C82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A299-3857-D55F-22B1-E0A506E7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8F5D-75C0-4977-9385-EF681374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4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763E-7B64-3237-D945-48DF0FAB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44B9-60EE-351B-0514-A4A6D28A5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BEA82-E8CC-3842-CF8E-99D1204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CD50-F402-4DDF-891A-9CC853BD549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00561-9809-4510-9F52-D90E382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2D9A-FEED-59EB-BA2B-AB26924B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8F5D-75C0-4977-9385-EF681374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4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FF3F-42C7-0556-A453-A18063800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E6FB7-A295-EE88-5F93-8836B4331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9F7DB-1552-4366-DEBF-C07F58D5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CD50-F402-4DDF-891A-9CC853BD549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A25D4-D820-E256-D1F0-D72CC2AB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75E8E-F5B1-A2DC-C085-FEDDECE1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8F5D-75C0-4977-9385-EF681374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DA2A-7A91-C2F2-7EA5-CB8D4B65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D75D9-5935-DCED-1444-4E79B0EE1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A7ED2-9233-D8A3-6321-DD375D694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DEE09-8CDE-75A9-31D9-0719B841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CD50-F402-4DDF-891A-9CC853BD549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F2276-8B55-D808-AFD7-06394C9B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BACE0-E9EC-3E02-755D-282AEAC1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8F5D-75C0-4977-9385-EF681374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14BA-5F28-93A3-7E50-5979F6F9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27A0D-39C1-4E93-A064-65ACED96D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429E9-1356-F445-10A7-2910C6846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3825A-9992-82B0-1C98-3B34144EF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3821B-7DE4-8F34-AD0F-8C0DBC59D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A40C60-CEBB-A5DB-0B57-32F76610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CD50-F402-4DDF-891A-9CC853BD549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8734B-48AC-D199-8FA7-76787741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1B1DC-8FE5-A65F-E286-BD79DEED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8F5D-75C0-4977-9385-EF681374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7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B21B-9C20-4E4F-40B2-119B10C3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49B6B-E4AC-EBB8-519F-ACE769489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CD50-F402-4DDF-891A-9CC853BD549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21399-E86A-626E-BD45-BAE50899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4CF26-6A12-40A7-09D8-00066E57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8F5D-75C0-4977-9385-EF681374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0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40613-5A7A-F775-F3BF-604AED53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CD50-F402-4DDF-891A-9CC853BD549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02F30-EC50-53CD-9B18-2D08EB7F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0A23C-F05F-5866-5EC9-2BE313D2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8F5D-75C0-4977-9385-EF681374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8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1AEB-9D4F-C9B2-F8B4-0F754FFEA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C1EAF-1342-DDAF-E586-767F87E75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A0747-2C9D-A9D7-0C5E-A5B7426F1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48A0A-029C-EA16-F5BF-98B3F7FF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CD50-F402-4DDF-891A-9CC853BD549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10736-7BA4-9247-0905-A6414E75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A1038-2EEC-1066-28D9-A8FA7E55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8F5D-75C0-4977-9385-EF681374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0C3E-D5B8-B2B2-740A-FD00D78E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55B3B-CDD6-ABAA-8EC4-1CF718383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EDAEA-1E4F-A6AC-F4BC-CAD5B4F68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579E1-1664-34FD-261F-AB667380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CD50-F402-4DDF-891A-9CC853BD549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CA757-1A46-3BBE-612E-F72211CA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A135D-4782-A250-DB75-578C6C62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8F5D-75C0-4977-9385-EF681374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1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00E26-EE0D-A414-D3D3-29E1DFC2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50E16-D6F7-2A5E-9AF2-4E9FF70E9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6A682-99C7-95DE-3087-AFAC088E5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D5CD50-F402-4DDF-891A-9CC853BD549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5AF0E-6DB8-A2C4-31C4-7CC9E13BC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8251F-DD71-B96C-0E3F-2DB82C1E9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0A8F5D-75C0-4977-9385-EF681374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9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7B18E3-F490-11DA-95CE-38BC3D1DABE0}"/>
              </a:ext>
            </a:extLst>
          </p:cNvPr>
          <p:cNvGrpSpPr/>
          <p:nvPr/>
        </p:nvGrpSpPr>
        <p:grpSpPr>
          <a:xfrm>
            <a:off x="2672323" y="989951"/>
            <a:ext cx="6847353" cy="3980462"/>
            <a:chOff x="1170051" y="642479"/>
            <a:chExt cx="6847353" cy="3980462"/>
          </a:xfrm>
        </p:grpSpPr>
        <p:pic>
          <p:nvPicPr>
            <p:cNvPr id="4" name="Picture 3" descr="A diagram of a diagram of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994A8969-E1CE-4F31-5691-55177411B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6525" y="642479"/>
              <a:ext cx="6740879" cy="3980462"/>
            </a:xfrm>
            <a:prstGeom prst="rect">
              <a:avLst/>
            </a:prstGeom>
          </p:spPr>
        </p:pic>
        <p:pic>
          <p:nvPicPr>
            <p:cNvPr id="5" name="Picture 4" descr="A diagram of a diagram of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4EE1F1B1-C527-3D42-6EE9-F7C43E8ED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57" t="29899" r="36926"/>
            <a:stretch/>
          </p:blipFill>
          <p:spPr>
            <a:xfrm>
              <a:off x="1170051" y="1832610"/>
              <a:ext cx="1733550" cy="279033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1BB0382-52F1-0F3F-DBAF-79293FE2EB9C}"/>
              </a:ext>
            </a:extLst>
          </p:cNvPr>
          <p:cNvSpPr txBox="1"/>
          <p:nvPr/>
        </p:nvSpPr>
        <p:spPr>
          <a:xfrm>
            <a:off x="4837176" y="155448"/>
            <a:ext cx="224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kinetic scheme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C077A3-91EF-AEAF-2BA6-39B82B91810B}"/>
              </a:ext>
            </a:extLst>
          </p:cNvPr>
          <p:cNvCxnSpPr>
            <a:cxnSpLocks/>
          </p:cNvCxnSpPr>
          <p:nvPr/>
        </p:nvCxnSpPr>
        <p:spPr>
          <a:xfrm>
            <a:off x="4425696" y="3456432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5E602D-1CAB-4EF3-BFFB-9950B9396C0D}"/>
              </a:ext>
            </a:extLst>
          </p:cNvPr>
          <p:cNvSpPr txBox="1"/>
          <p:nvPr/>
        </p:nvSpPr>
        <p:spPr>
          <a:xfrm>
            <a:off x="3799859" y="3533984"/>
            <a:ext cx="229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Still force dependent </a:t>
            </a:r>
          </a:p>
        </p:txBody>
      </p:sp>
    </p:spTree>
    <p:extLst>
      <p:ext uri="{BB962C8B-B14F-4D97-AF65-F5344CB8AC3E}">
        <p14:creationId xmlns:p14="http://schemas.microsoft.com/office/powerpoint/2010/main" val="304835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FD958AEA-894B-FB42-4BB4-34C7A7A82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4807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23E840-5D53-04B2-BB28-DCBECD91FF69}"/>
              </a:ext>
            </a:extLst>
          </p:cNvPr>
          <p:cNvSpPr txBox="1"/>
          <p:nvPr/>
        </p:nvSpPr>
        <p:spPr>
          <a:xfrm>
            <a:off x="9029701" y="43815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 and D zones : both dimer’s heads fast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zone: 1 head fast, 1 head slow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2A5DC-21DB-00CD-8C6B-F2E2199CAD49}"/>
              </a:ext>
            </a:extLst>
          </p:cNvPr>
          <p:cNvSpPr txBox="1"/>
          <p:nvPr/>
        </p:nvSpPr>
        <p:spPr>
          <a:xfrm>
            <a:off x="7353301" y="1914822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Assumption: phosphorylation make slow heads in the C zone switch to fast ( so all the heads become fast  across the entire filament 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D5F38-4F18-3BC8-055F-2C1271E3077D}"/>
              </a:ext>
            </a:extLst>
          </p:cNvPr>
          <p:cNvSpPr txBox="1"/>
          <p:nvPr/>
        </p:nvSpPr>
        <p:spPr>
          <a:xfrm>
            <a:off x="7353301" y="3341256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Circles: before phosphorylation</a:t>
            </a:r>
          </a:p>
          <a:p>
            <a:r>
              <a:rPr lang="en-US" dirty="0"/>
              <a:t>Triangle: after phosphorylation  </a:t>
            </a:r>
          </a:p>
        </p:txBody>
      </p:sp>
    </p:spTree>
    <p:extLst>
      <p:ext uri="{BB962C8B-B14F-4D97-AF65-F5344CB8AC3E}">
        <p14:creationId xmlns:p14="http://schemas.microsoft.com/office/powerpoint/2010/main" val="322932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Squarci, Caterina</dc:creator>
  <cp:lastModifiedBy>Squarci, Caterina</cp:lastModifiedBy>
  <cp:revision>1</cp:revision>
  <dcterms:created xsi:type="dcterms:W3CDTF">2024-11-04T22:53:54Z</dcterms:created>
  <dcterms:modified xsi:type="dcterms:W3CDTF">2024-11-04T23:06:48Z</dcterms:modified>
</cp:coreProperties>
</file>