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1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07DE-420A-3172-4FE5-23F9657B5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C38D-7A18-9512-EF76-EE5EED146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F15F-62ED-4351-67E0-3DCBA693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EDF-D59B-DC35-9B6C-73AE9AC7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AAE58-045B-E708-30B7-7EB2D0F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E47-EA87-FF75-10EE-86D9162D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86CF-8377-6AE5-3454-E83DE6385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C0DC4-6160-F812-4A86-C6DF3189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56EC-F11C-C489-093F-5601C68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8DE2-5A50-9CFA-411E-99C8E02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F0C93-235D-C4B7-FDAE-7E74D709B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1753C-DEC4-6B6A-7A09-4CA7ED4E5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5EB5-482D-EA3B-27EF-63E7551C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C5F4-5C1E-0CD9-B25B-C513D50E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A367A-2378-BE97-3751-1041B7C9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ED34-B315-7731-F566-0CB8AA31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A3F8-F5E4-A8BE-22A4-A060DE9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D939-88FA-67B1-E47F-6EEBDAE3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C3292-6470-3B0F-FE5E-C4C2307B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3351-CA23-7C84-82E0-8DD7D789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DB8B-F0BE-8CDD-8FFF-B095209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3C020-A041-0F61-693E-97928B1DB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757D-6195-D4BC-636F-F0E63894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FF9AD-957C-4DAC-48CE-F5A0DB33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C3A22-9770-6CCB-1E2E-10783E3E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0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093A-5346-5F99-FCAF-409BD32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2671-53A9-FE67-3AB1-75CF1D7F2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3E5C7-296A-189A-1FDA-EEA1E03E8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50479-0378-9499-ACE5-F5C159FA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5973D-A92B-07C4-A89B-5863F55E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A4F44-DD38-B619-2D19-AAA5D75A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8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8156-93F2-AED6-8C77-E3545377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4E6-2954-AF7E-9766-32D063DB0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65A1-40ED-4F7C-6982-7115910DC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175BA-C123-8DB1-67E2-BB7344DF1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D516-19F9-F4B2-5D04-A601A0CA1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6CAA24-47CA-341D-616B-D17BDD336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20BE-B440-36C4-E1C2-917F7EE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CC3E5-F06D-F9E5-38FC-9C054815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C2F5-3402-B7CC-E069-D4E85D20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6D31B-3C64-5302-10F9-D60325FE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21C0D-1A65-07A6-43DE-22F97D9A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A83BE-1E1A-D4C1-A766-6CC2AE30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40D56-1339-8E42-B55F-B0E8D2D5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44029-4692-B161-7C63-400BC7C9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EBBF-CDC4-1CD1-B4F2-7CC6E964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8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2199-6624-BA52-B5A0-EE5D5E41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F545-165F-FCD7-17FA-D37567E5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6B5D9-C842-5FC2-232B-E0CDE7A3A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86637-E5EB-F06A-2AB3-714DFB95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4FA-449C-6118-86D7-04ACF24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A8C4C-9A38-5C68-977A-6E3AB1BD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1CFA-7299-F147-284B-C72976D6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C1F62-9EAF-DF91-5ACD-74DFFA058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27EDF-DADE-41AD-DF49-42F5E997C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A13B3-CCC9-15ED-D4CB-13B42E14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698BE-48D4-D476-35AB-4224ED73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FE341-F6AC-160F-F7BC-E4DA004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860DB-50E0-571F-6557-A222E7AB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8E12-04B2-F1B7-3FD9-BAAF530F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BC8-6C87-B482-E2E8-BA31278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B3AFB-DC82-44D0-8B52-09735DEFE1C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3FE2-D658-81A6-0FA5-A15384CC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A306E-188F-C46D-5266-46A096CD1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3187E-EE12-41D1-9FBF-1E35E30F5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1544A-2632-6755-97CB-F84B7E2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6F693256-C7BE-DDCC-CFF3-3CB1965DAA4D}"/>
              </a:ext>
            </a:extLst>
          </p:cNvPr>
          <p:cNvGrpSpPr/>
          <p:nvPr/>
        </p:nvGrpSpPr>
        <p:grpSpPr>
          <a:xfrm>
            <a:off x="90722" y="4170544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B04085-718F-EE61-387A-D160240BB224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C3CE1A7-94DF-925B-90A5-70618E76FA28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196DCB-2003-6220-3DB1-9FBD1CFFFDFA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76F7E0-F975-B463-C18C-F0771B790F0D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6591E4-4AB8-66E4-6E64-540925850C50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7B73A8-3C60-C230-0A67-4E237B436B2D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92256BD-FDAD-2415-439B-F875C5B92373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5BA80A-44D0-B81F-618A-AA72FF285DC5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3D8541-BB4D-A49E-BC40-3FC41118DB29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5230F5-526E-CB25-E6A4-962191D15A6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35071F-A793-9A17-31DA-2EEF94F79116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FDA845-794D-C6B5-B934-F0D436C9957C}"/>
              </a:ext>
            </a:extLst>
          </p:cNvPr>
          <p:cNvGrpSpPr/>
          <p:nvPr/>
        </p:nvGrpSpPr>
        <p:grpSpPr>
          <a:xfrm>
            <a:off x="162451" y="678470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FB8440C4-ECCC-858A-1175-88289A08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A117FD6F-5F92-15F4-32F2-EEF62BD2A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29F56E-6A59-348A-1232-2E9541322524}"/>
              </a:ext>
            </a:extLst>
          </p:cNvPr>
          <p:cNvCxnSpPr>
            <a:cxnSpLocks/>
          </p:cNvCxnSpPr>
          <p:nvPr/>
        </p:nvCxnSpPr>
        <p:spPr>
          <a:xfrm>
            <a:off x="1249808" y="249970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6DCFB8-F413-DF50-1376-A55CD447D4DA}"/>
              </a:ext>
            </a:extLst>
          </p:cNvPr>
          <p:cNvSpPr txBox="1"/>
          <p:nvPr/>
        </p:nvSpPr>
        <p:spPr>
          <a:xfrm>
            <a:off x="819575" y="2651435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16870A-0E1C-7EE4-FB57-C4D267B78832}"/>
              </a:ext>
            </a:extLst>
          </p:cNvPr>
          <p:cNvSpPr txBox="1"/>
          <p:nvPr/>
        </p:nvSpPr>
        <p:spPr>
          <a:xfrm>
            <a:off x="1661288" y="15740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C3A77-100E-32AF-79D9-D143B39675B0}"/>
              </a:ext>
            </a:extLst>
          </p:cNvPr>
          <p:cNvSpPr txBox="1"/>
          <p:nvPr/>
        </p:nvSpPr>
        <p:spPr>
          <a:xfrm>
            <a:off x="1494094" y="3795088"/>
            <a:ext cx="274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(start)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A3125A-101C-EC08-8E75-67E9A60647A6}"/>
              </a:ext>
            </a:extLst>
          </p:cNvPr>
          <p:cNvSpPr txBox="1"/>
          <p:nvPr/>
        </p:nvSpPr>
        <p:spPr>
          <a:xfrm>
            <a:off x="6339712" y="325295"/>
            <a:ext cx="561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phosphorylation make slow heads in the switch to fast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AF850A-063D-0D40-CFA1-44C5F65B01F3}"/>
              </a:ext>
            </a:extLst>
          </p:cNvPr>
          <p:cNvSpPr txBox="1"/>
          <p:nvPr/>
        </p:nvSpPr>
        <p:spPr>
          <a:xfrm>
            <a:off x="291271" y="5157394"/>
            <a:ext cx="524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fast head (fast transition from DRX1 to DRX2)</a:t>
            </a:r>
          </a:p>
          <a:p>
            <a:r>
              <a:rPr lang="en-US" dirty="0"/>
              <a:t>2 – slow head ( slow transition from DRX1 to DRX2)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52936C-D811-B065-FA8F-6721F7FC3957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8EEAEF-EAFC-8D4D-BD18-54B7BAEFC5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pic>
        <p:nvPicPr>
          <p:cNvPr id="51" name="Picture 50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E9B8A73-36C1-1FDA-0069-FAA3C792B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502" y="1749468"/>
            <a:ext cx="5989032" cy="480491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E279D60-6B9F-59EF-D3B5-3B4E1305B6CD}"/>
              </a:ext>
            </a:extLst>
          </p:cNvPr>
          <p:cNvGrpSpPr/>
          <p:nvPr/>
        </p:nvGrpSpPr>
        <p:grpSpPr>
          <a:xfrm>
            <a:off x="6701601" y="971626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CC38C6-0E2D-CC02-6CC5-FC58E9E8D48C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7703743-038F-108D-5FEE-8B5131CE491A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9E739D-E562-BC8A-78F7-D88E14796D9C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75FBEE-EA43-EB19-A78D-3C06154E19C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EFE8F6-BF02-249B-EF0E-0E4F516D2B43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954F33E-FA78-425E-7B5B-8D7CC754CB94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A907EEB-3E62-9545-75DE-F88151923738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621B1E-ED00-8990-E0D1-BF9FB99DDC99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7E77B-63F3-7728-395F-3EF74602D0FE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63DBA88-62C8-4F38-E7F2-A95953F3CD7F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B93C46B-ADB4-554A-88AA-FCB85EE0385A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1068529C-B891-61F8-F648-7001004FB24A}"/>
              </a:ext>
            </a:extLst>
          </p:cNvPr>
          <p:cNvSpPr/>
          <p:nvPr/>
        </p:nvSpPr>
        <p:spPr>
          <a:xfrm>
            <a:off x="9022615" y="4515047"/>
            <a:ext cx="241978" cy="111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5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EF195-9D73-3EE6-6864-F2F40E8C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FC6954F-676A-EDB0-49DF-F27A8C48047C}"/>
              </a:ext>
            </a:extLst>
          </p:cNvPr>
          <p:cNvGrpSpPr/>
          <p:nvPr/>
        </p:nvGrpSpPr>
        <p:grpSpPr>
          <a:xfrm>
            <a:off x="90722" y="4170544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420586-AFCC-0E03-4F8E-771311B009E2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6CE98C0-CDCC-DEFC-4ED0-CD835966366C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E11C51-9CCB-B83C-AF28-CC26D1250391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9B54A67-ABA6-4378-E224-9874FFCC5324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F0EA97-2667-C542-2690-58904D1B5D5F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D9A4EB-D579-8631-E157-8D8CDC2ED309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9F6977-2F4B-0891-5A22-9F18AA5A8601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F91A47-4A4E-82F7-9C16-4F22FE3EFC80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F8F2EF-6CD0-C5AE-36E0-34873F4087BD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D9AFFE-F5C6-2688-2818-3748494B0351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F9CBAB-FABA-B684-4113-F064141D3B51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DF63544-6102-860F-94BB-E0701CC2ACBD}"/>
              </a:ext>
            </a:extLst>
          </p:cNvPr>
          <p:cNvGrpSpPr/>
          <p:nvPr/>
        </p:nvGrpSpPr>
        <p:grpSpPr>
          <a:xfrm>
            <a:off x="162451" y="678470"/>
            <a:ext cx="4772888" cy="2834641"/>
            <a:chOff x="1170051" y="642479"/>
            <a:chExt cx="6847353" cy="3980462"/>
          </a:xfrm>
        </p:grpSpPr>
        <p:pic>
          <p:nvPicPr>
            <p:cNvPr id="4" name="Picture 3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72F27E6F-506D-6117-545A-150ECA5C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6525" y="642479"/>
              <a:ext cx="6740879" cy="3980462"/>
            </a:xfrm>
            <a:prstGeom prst="rect">
              <a:avLst/>
            </a:prstGeom>
          </p:spPr>
        </p:pic>
        <p:pic>
          <p:nvPicPr>
            <p:cNvPr id="5" name="Picture 4" descr="A diagram of 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68758977-1130-8B77-FAB5-80C4C180A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57" t="29899" r="36926"/>
            <a:stretch/>
          </p:blipFill>
          <p:spPr>
            <a:xfrm>
              <a:off x="1170051" y="1832610"/>
              <a:ext cx="1733550" cy="2790331"/>
            </a:xfrm>
            <a:prstGeom prst="rect">
              <a:avLst/>
            </a:prstGeom>
          </p:spPr>
        </p:pic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3099A-AC9D-E3EC-491C-768E27568DB9}"/>
              </a:ext>
            </a:extLst>
          </p:cNvPr>
          <p:cNvCxnSpPr>
            <a:cxnSpLocks/>
          </p:cNvCxnSpPr>
          <p:nvPr/>
        </p:nvCxnSpPr>
        <p:spPr>
          <a:xfrm>
            <a:off x="1249808" y="2499702"/>
            <a:ext cx="822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B4F52B-F54A-04E9-D692-DD92CC833FD4}"/>
              </a:ext>
            </a:extLst>
          </p:cNvPr>
          <p:cNvSpPr txBox="1"/>
          <p:nvPr/>
        </p:nvSpPr>
        <p:spPr>
          <a:xfrm>
            <a:off x="819575" y="2651435"/>
            <a:ext cx="1729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Force dependent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FA7C0D-D8AD-2B23-6628-E5C30E46747E}"/>
              </a:ext>
            </a:extLst>
          </p:cNvPr>
          <p:cNvSpPr txBox="1"/>
          <p:nvPr/>
        </p:nvSpPr>
        <p:spPr>
          <a:xfrm>
            <a:off x="1661288" y="157406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 scheme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8EE3BA-B95B-7626-5124-0400AE41A411}"/>
              </a:ext>
            </a:extLst>
          </p:cNvPr>
          <p:cNvSpPr txBox="1"/>
          <p:nvPr/>
        </p:nvSpPr>
        <p:spPr>
          <a:xfrm>
            <a:off x="1494094" y="3795088"/>
            <a:ext cx="274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(start)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96B7D5-8EA5-0A67-E0DB-64C5C44E0BF3}"/>
              </a:ext>
            </a:extLst>
          </p:cNvPr>
          <p:cNvSpPr txBox="1"/>
          <p:nvPr/>
        </p:nvSpPr>
        <p:spPr>
          <a:xfrm>
            <a:off x="6339712" y="325295"/>
            <a:ext cx="5615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phosphorylation make slow heads in the switch to fast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00E9CB-29C2-C6DF-6B26-A3A6E6339ED4}"/>
              </a:ext>
            </a:extLst>
          </p:cNvPr>
          <p:cNvSpPr txBox="1"/>
          <p:nvPr/>
        </p:nvSpPr>
        <p:spPr>
          <a:xfrm>
            <a:off x="291271" y="5157394"/>
            <a:ext cx="524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fast head (fast transition from DRX1 to DRX2)</a:t>
            </a:r>
          </a:p>
          <a:p>
            <a:r>
              <a:rPr lang="en-US" dirty="0"/>
              <a:t>2 – slow head ( slow transition from DRX1 to DRX2) 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9678239-5248-3C96-508D-708AB5414DCA}"/>
              </a:ext>
            </a:extLst>
          </p:cNvPr>
          <p:cNvSpPr txBox="1"/>
          <p:nvPr/>
        </p:nvSpPr>
        <p:spPr>
          <a:xfrm>
            <a:off x="814556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C64F36-4A5A-39ED-BB40-693DB40240B7}"/>
              </a:ext>
            </a:extLst>
          </p:cNvPr>
          <p:cNvSpPr txBox="1"/>
          <p:nvPr/>
        </p:nvSpPr>
        <p:spPr>
          <a:xfrm>
            <a:off x="2654129" y="2145540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BE228B7-142A-79E7-C3AD-C909DFF8183B}"/>
              </a:ext>
            </a:extLst>
          </p:cNvPr>
          <p:cNvGrpSpPr/>
          <p:nvPr/>
        </p:nvGrpSpPr>
        <p:grpSpPr>
          <a:xfrm>
            <a:off x="6701601" y="971626"/>
            <a:ext cx="5253731" cy="630942"/>
            <a:chOff x="90722" y="4170544"/>
            <a:chExt cx="5253731" cy="63094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49F016-12A6-0BDA-013A-73B48CF0D30A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376598A-6318-2BDA-DC73-821592B0C94B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25C891-72E7-8D2F-2779-718B6496F428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64A7CCF-4CB2-8220-3E0E-4DE13D414872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81FCB0-DE04-28FB-FB33-2F4ED750E7CA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9845BD0-D7DE-99F9-90FA-D1ED271B7DF5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F86190-5C0B-F71B-4B9D-667CC292AE4A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83878B-753B-CE5B-7B35-F3A23A3246E0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81CE416-894C-A24D-4CE8-CA9D3990334C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676D77-7244-7473-5D88-72637ED4D11D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11, 11, 11, 11, 11, 11, 11, 11, 11, 11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E512C72-AC12-0E45-9233-5F762AFEEF72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highlight>
                    <a:srgbClr val="FFFF00"/>
                  </a:highlight>
                </a:rPr>
                <a:t>11, 11, 11, 11</a:t>
              </a:r>
            </a:p>
          </p:txBody>
        </p:sp>
      </p:grp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769709A4-F182-E891-21E1-0206D9D5F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27" y="1826944"/>
            <a:ext cx="5981969" cy="47992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A96742-7180-6E9A-0BCA-C5C4568BD7D2}"/>
              </a:ext>
            </a:extLst>
          </p:cNvPr>
          <p:cNvSpPr/>
          <p:nvPr/>
        </p:nvSpPr>
        <p:spPr>
          <a:xfrm>
            <a:off x="9022615" y="4652207"/>
            <a:ext cx="241978" cy="1117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BB0A-CECC-2424-D892-5BA970CC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90250EB-3DF6-4B4F-8863-BB40790D9B10}"/>
              </a:ext>
            </a:extLst>
          </p:cNvPr>
          <p:cNvGrpSpPr/>
          <p:nvPr/>
        </p:nvGrpSpPr>
        <p:grpSpPr>
          <a:xfrm>
            <a:off x="90722" y="458080"/>
            <a:ext cx="5253731" cy="630942"/>
            <a:chOff x="90722" y="4170544"/>
            <a:chExt cx="5253731" cy="63094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8E5A69-1A58-A3A1-E03E-23E4A3BDCA30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11, 11, 11, 11, 11, 11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649E053-CD81-7DA3-DFDD-B0EF8DF05217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2939F7-CBE6-C10F-6EDC-B1531FD83245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9CB458-04CE-8631-4317-43F4A3447F43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07A7B1-11B8-BD5E-5897-B86D69613688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4301DA-AC9A-B101-696A-543483950495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21544E-2567-3D57-2FE7-E862940B135F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A49F6A-F3E2-F6A7-8659-199DC5333DFA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3F1483-F8C1-4D60-A88B-E93351BADC78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9B78D-3460-CAF7-F8B3-15733E74ECDA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9B467FA-9B7B-6BEA-9A33-59442AB95580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11, 11, 11, 11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71CAF73-1874-E40E-2A80-EE24C431230A}"/>
              </a:ext>
            </a:extLst>
          </p:cNvPr>
          <p:cNvSpPr txBox="1"/>
          <p:nvPr/>
        </p:nvSpPr>
        <p:spPr>
          <a:xfrm>
            <a:off x="1494094" y="82624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039EFE-919B-D365-514F-552C086CD52F}"/>
              </a:ext>
            </a:extLst>
          </p:cNvPr>
          <p:cNvSpPr txBox="1"/>
          <p:nvPr/>
        </p:nvSpPr>
        <p:spPr>
          <a:xfrm>
            <a:off x="270063" y="2300865"/>
            <a:ext cx="561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assumption</a:t>
            </a:r>
            <a:r>
              <a:rPr lang="en-US" dirty="0"/>
              <a:t>: phosphorylation make the 2 heads faster but with the blocked head more than the slow one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F13799-3E80-A348-070C-098C6EF1B1AE}"/>
              </a:ext>
            </a:extLst>
          </p:cNvPr>
          <p:cNvSpPr txBox="1"/>
          <p:nvPr/>
        </p:nvSpPr>
        <p:spPr>
          <a:xfrm>
            <a:off x="291271" y="1444930"/>
            <a:ext cx="46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DRX1 - DRX2 0.8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DRX1 - DRX2 0.01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pic>
        <p:nvPicPr>
          <p:cNvPr id="7" name="Picture 6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13F7BAB-43F1-EEF5-9BFE-430904797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5090" r="6419"/>
          <a:stretch/>
        </p:blipFill>
        <p:spPr>
          <a:xfrm>
            <a:off x="6065749" y="667573"/>
            <a:ext cx="5673967" cy="500476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B4CAF7A-B3B3-275B-FDF2-85458169E682}"/>
              </a:ext>
            </a:extLst>
          </p:cNvPr>
          <p:cNvSpPr/>
          <p:nvPr/>
        </p:nvSpPr>
        <p:spPr>
          <a:xfrm>
            <a:off x="8630959" y="3313888"/>
            <a:ext cx="385025" cy="1514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A66C0-3122-9446-A704-6156A42421C0}"/>
              </a:ext>
            </a:extLst>
          </p:cNvPr>
          <p:cNvSpPr txBox="1"/>
          <p:nvPr/>
        </p:nvSpPr>
        <p:spPr>
          <a:xfrm>
            <a:off x="343082" y="331388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from 0.8  to 1.5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from 0.01 to 2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</p:spTree>
    <p:extLst>
      <p:ext uri="{BB962C8B-B14F-4D97-AF65-F5344CB8AC3E}">
        <p14:creationId xmlns:p14="http://schemas.microsoft.com/office/powerpoint/2010/main" val="5397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56B8-987D-7178-26D9-896D768C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D46CEE3-710D-A023-9969-3891510D18E9}"/>
              </a:ext>
            </a:extLst>
          </p:cNvPr>
          <p:cNvSpPr txBox="1"/>
          <p:nvPr/>
        </p:nvSpPr>
        <p:spPr>
          <a:xfrm>
            <a:off x="1494094" y="82624"/>
            <a:ext cx="22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Dimers disposition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BC0E73-AC3E-5E30-0612-63C49BD21665}"/>
              </a:ext>
            </a:extLst>
          </p:cNvPr>
          <p:cNvSpPr txBox="1"/>
          <p:nvPr/>
        </p:nvSpPr>
        <p:spPr>
          <a:xfrm>
            <a:off x="270063" y="2300865"/>
            <a:ext cx="561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assumption</a:t>
            </a:r>
            <a:r>
              <a:rPr lang="en-US" dirty="0"/>
              <a:t>: phosphorylation make the 2 heads faster but with the blocked head more than the slow one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C196DC-980E-E479-2041-594C09EA2403}"/>
              </a:ext>
            </a:extLst>
          </p:cNvPr>
          <p:cNvSpPr txBox="1"/>
          <p:nvPr/>
        </p:nvSpPr>
        <p:spPr>
          <a:xfrm>
            <a:off x="291271" y="1444930"/>
            <a:ext cx="4612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DRX1 - DRX2 0.8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DRX1 - DRX2 0.01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96197-1C19-A11B-7BC4-2EE93C45703C}"/>
              </a:ext>
            </a:extLst>
          </p:cNvPr>
          <p:cNvSpPr txBox="1"/>
          <p:nvPr/>
        </p:nvSpPr>
        <p:spPr>
          <a:xfrm>
            <a:off x="343082" y="331388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slow </a:t>
            </a:r>
            <a:r>
              <a:rPr lang="en-US" dirty="0"/>
              <a:t>head ( from 0.8  to 1.5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</a:t>
            </a:r>
          </a:p>
          <a:p>
            <a:r>
              <a:rPr lang="en-US" dirty="0"/>
              <a:t>2 –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blocked</a:t>
            </a:r>
            <a:r>
              <a:rPr lang="en-US" dirty="0"/>
              <a:t> head ( from 0.01 to 2 </a:t>
            </a:r>
            <a:r>
              <a:rPr lang="en-US" dirty="0" err="1"/>
              <a:t>K</a:t>
            </a:r>
            <a:r>
              <a:rPr lang="en-US" baseline="-25000" dirty="0" err="1"/>
              <a:t>force</a:t>
            </a:r>
            <a:r>
              <a:rPr lang="en-US" dirty="0"/>
              <a:t>)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1BED89-6D21-7D7D-A5D9-C19CA4CFEE68}"/>
              </a:ext>
            </a:extLst>
          </p:cNvPr>
          <p:cNvGrpSpPr/>
          <p:nvPr/>
        </p:nvGrpSpPr>
        <p:grpSpPr>
          <a:xfrm>
            <a:off x="118154" y="541649"/>
            <a:ext cx="5253731" cy="630942"/>
            <a:chOff x="90722" y="4170544"/>
            <a:chExt cx="5253731" cy="6309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880A4E-9492-A30B-F046-8F158D3AB670}"/>
                </a:ext>
              </a:extLst>
            </p:cNvPr>
            <p:cNvSpPr txBox="1"/>
            <p:nvPr/>
          </p:nvSpPr>
          <p:spPr>
            <a:xfrm>
              <a:off x="90722" y="4539876"/>
              <a:ext cx="14334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1511939-3963-A06E-E482-BAD24E1CC34C}"/>
                </a:ext>
              </a:extLst>
            </p:cNvPr>
            <p:cNvSpPr/>
            <p:nvPr/>
          </p:nvSpPr>
          <p:spPr>
            <a:xfrm>
              <a:off x="168949" y="4516382"/>
              <a:ext cx="5175504" cy="274320"/>
            </a:xfrm>
            <a:prstGeom prst="roundRect">
              <a:avLst>
                <a:gd name="adj" fmla="val 4934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AF0B21-A6FF-BB29-5A56-38797CD37DD3}"/>
                </a:ext>
              </a:extLst>
            </p:cNvPr>
            <p:cNvCxnSpPr/>
            <p:nvPr/>
          </p:nvCxnSpPr>
          <p:spPr>
            <a:xfrm>
              <a:off x="1436744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4B75B1-7AD9-3490-A487-BAA3A3B9DE14}"/>
                </a:ext>
              </a:extLst>
            </p:cNvPr>
            <p:cNvCxnSpPr/>
            <p:nvPr/>
          </p:nvCxnSpPr>
          <p:spPr>
            <a:xfrm>
              <a:off x="368688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02F974-1001-B3FE-0990-6C0635B581FF}"/>
                </a:ext>
              </a:extLst>
            </p:cNvPr>
            <p:cNvCxnSpPr/>
            <p:nvPr/>
          </p:nvCxnSpPr>
          <p:spPr>
            <a:xfrm>
              <a:off x="4514625" y="4515047"/>
              <a:ext cx="0" cy="27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9AF2AC-63C5-9E99-BA1B-BD5C60F85F21}"/>
                </a:ext>
              </a:extLst>
            </p:cNvPr>
            <p:cNvSpPr txBox="1"/>
            <p:nvPr/>
          </p:nvSpPr>
          <p:spPr>
            <a:xfrm>
              <a:off x="610340" y="4195373"/>
              <a:ext cx="343364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8E32082-12C1-66A1-B605-9E9EC4994727}"/>
                </a:ext>
              </a:extLst>
            </p:cNvPr>
            <p:cNvSpPr txBox="1"/>
            <p:nvPr/>
          </p:nvSpPr>
          <p:spPr>
            <a:xfrm>
              <a:off x="2411736" y="4195373"/>
              <a:ext cx="34496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6F58C2-ED63-9923-95C8-6A8DAF2B1223}"/>
                </a:ext>
              </a:extLst>
            </p:cNvPr>
            <p:cNvSpPr txBox="1"/>
            <p:nvPr/>
          </p:nvSpPr>
          <p:spPr>
            <a:xfrm>
              <a:off x="3920210" y="4170544"/>
              <a:ext cx="317716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AB0BF-8D3E-4572-6967-70CD290B8726}"/>
                </a:ext>
              </a:extLst>
            </p:cNvPr>
            <p:cNvSpPr txBox="1"/>
            <p:nvPr/>
          </p:nvSpPr>
          <p:spPr>
            <a:xfrm>
              <a:off x="4666715" y="4170544"/>
              <a:ext cx="324128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A64A5F-175D-DE85-FF24-875F96F4CFE6}"/>
                </a:ext>
              </a:extLst>
            </p:cNvPr>
            <p:cNvSpPr txBox="1"/>
            <p:nvPr/>
          </p:nvSpPr>
          <p:spPr>
            <a:xfrm>
              <a:off x="1428292" y="4530732"/>
              <a:ext cx="23118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12, 12, 12, 12, 12, 12, 12, 12, 12, 12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A7A85D-2A3A-A65F-82BC-F6C7FC18797C}"/>
                </a:ext>
              </a:extLst>
            </p:cNvPr>
            <p:cNvSpPr txBox="1"/>
            <p:nvPr/>
          </p:nvSpPr>
          <p:spPr>
            <a:xfrm>
              <a:off x="3608036" y="4524816"/>
              <a:ext cx="9941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12, 12, 12, 12</a:t>
              </a:r>
            </a:p>
          </p:txBody>
        </p:sp>
      </p:grpSp>
      <p:pic>
        <p:nvPicPr>
          <p:cNvPr id="18" name="Picture 17" descr="A graph of 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EA5AE3C-BB56-C3F6-98F7-8CF819AF4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15" y="1023312"/>
            <a:ext cx="6418475" cy="514945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883C3E8D-97A0-B50F-B056-232CCA9CBB34}"/>
              </a:ext>
            </a:extLst>
          </p:cNvPr>
          <p:cNvSpPr/>
          <p:nvPr/>
        </p:nvSpPr>
        <p:spPr>
          <a:xfrm>
            <a:off x="8695944" y="1965960"/>
            <a:ext cx="1060704" cy="3273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3832</TotalTime>
  <Words>468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Squarci, Caterina</dc:creator>
  <cp:lastModifiedBy>Squarci, Caterina</cp:lastModifiedBy>
  <cp:revision>21</cp:revision>
  <dcterms:created xsi:type="dcterms:W3CDTF">2024-10-29T21:35:49Z</dcterms:created>
  <dcterms:modified xsi:type="dcterms:W3CDTF">2024-12-11T18:36:27Z</dcterms:modified>
</cp:coreProperties>
</file>