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7DE-420A-3172-4FE5-23F9657B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C38D-7A18-9512-EF76-EE5EED14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F15F-62ED-4351-67E0-3DCBA69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EDF-D59B-DC35-9B6C-73AE9AC7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AE58-045B-E708-30B7-7EB2D0F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E47-EA87-FF75-10EE-86D9162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86CF-8377-6AE5-3454-E83DE638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0DC4-6160-F812-4A86-C6DF318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6EC-F11C-C489-093F-5601C68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8DE2-5A50-9CFA-411E-99C8E02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0C93-235D-C4B7-FDAE-7E74D709B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753C-DEC4-6B6A-7A09-4CA7ED4E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5EB5-482D-EA3B-27EF-63E7551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5F4-5C1E-0CD9-B25B-C513D50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67A-2378-BE97-3751-1041B7C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D34-B315-7731-F566-0CB8AA3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A3F8-F5E4-A8BE-22A4-A060DE96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D939-88FA-67B1-E47F-6EEBDA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3292-6470-3B0F-FE5E-C4C2307B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3351-CA23-7C84-82E0-8DD7D789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B8B-F0BE-8CDD-8FFF-B095209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020-A041-0F61-693E-97928B1D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757D-6195-D4BC-636F-F0E6389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F9AD-957C-4DAC-48CE-F5A0DB3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3A22-9770-6CCB-1E2E-10783E3E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93A-5346-5F99-FCAF-409BD32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2671-53A9-FE67-3AB1-75CF1D7F2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E5C7-296A-189A-1FDA-EEA1E03E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0479-0378-9499-ACE5-F5C159FA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73D-A92B-07C4-A89B-5863F5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4F44-DD38-B619-2D19-AAA5D75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156-93F2-AED6-8C77-E3545377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4E6-2954-AF7E-9766-32D063DB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65A1-40ED-4F7C-6982-7115910D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75BA-C123-8DB1-67E2-BB7344DF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DD516-19F9-F4B2-5D04-A601A0CA1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AA24-47CA-341D-616B-D17BDD3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20BE-B440-36C4-E1C2-917F7EE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C3E5-F06D-F9E5-38FC-9C054815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2F5-3402-B7CC-E069-D4E85D20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6D31B-3C64-5302-10F9-D60325F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21C0D-1A65-07A6-43DE-22F97D9A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A83BE-1E1A-D4C1-A766-6CC2AE3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0D56-1339-8E42-B55F-B0E8D2D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44029-4692-B161-7C63-400BC7C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EBBF-CDC4-1CD1-B4F2-7CC6E96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2199-6624-BA52-B5A0-EE5D5E41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545-165F-FCD7-17FA-D37567E5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B5D9-C842-5FC2-232B-E0CDE7A3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6637-E5EB-F06A-2AB3-714DFB9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4FA-449C-6118-86D7-04ACF24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C4C-9A38-5C68-977A-6E3AB1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CFA-7299-F147-284B-C72976D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C1F62-9EAF-DF91-5ACD-74DFFA05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7EDF-DADE-41AD-DF49-42F5E997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3B3-CCC9-15ED-D4CB-13B42E1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98BE-48D4-D476-35AB-4224ED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E341-F6AC-160F-F7BC-E4DA004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860DB-50E0-571F-6557-A222E7AB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8E12-04B2-F1B7-3FD9-BAAF530F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1BC8-6C87-B482-E2E8-BA31278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3FE2-D658-81A6-0FA5-A15384CC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306E-188F-C46D-5266-46A096CD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544A-2632-6755-97CB-F84B7E2E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F693256-C7BE-DDCC-CFF3-3CB1965DAA4D}"/>
              </a:ext>
            </a:extLst>
          </p:cNvPr>
          <p:cNvGrpSpPr/>
          <p:nvPr/>
        </p:nvGrpSpPr>
        <p:grpSpPr>
          <a:xfrm>
            <a:off x="6536882" y="3572907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B04085-718F-EE61-387A-D160240BB224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C3CE1A7-94DF-925B-90A5-70618E76FA28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96DCB-2003-6220-3DB1-9FBD1CFFFDFA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76F7E0-F975-B463-C18C-F0771B790F0D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591E4-4AB8-66E4-6E64-540925850C50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7B73A8-3C60-C230-0A67-4E237B436B2D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2256BD-FDAD-2415-439B-F875C5B92373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5BA80A-44D0-B81F-618A-AA72FF285DC5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3D8541-BB4D-A49E-BC40-3FC41118DB29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5230F5-526E-CB25-E6A4-962191D15A6D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35071F-A793-9A17-31DA-2EEF94F79116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FDA845-794D-C6B5-B934-F0D436C9957C}"/>
              </a:ext>
            </a:extLst>
          </p:cNvPr>
          <p:cNvGrpSpPr/>
          <p:nvPr/>
        </p:nvGrpSpPr>
        <p:grpSpPr>
          <a:xfrm>
            <a:off x="555643" y="1812326"/>
            <a:ext cx="4772888" cy="2834641"/>
            <a:chOff x="1170051" y="642479"/>
            <a:chExt cx="6847353" cy="3980462"/>
          </a:xfrm>
        </p:grpSpPr>
        <p:pic>
          <p:nvPicPr>
            <p:cNvPr id="4" name="Picture 3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FB8440C4-ECCC-858A-1175-88289A089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25" y="642479"/>
              <a:ext cx="6740879" cy="3980462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A117FD6F-5F92-15F4-32F2-EEF62BD2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7" t="29899" r="36926"/>
            <a:stretch/>
          </p:blipFill>
          <p:spPr>
            <a:xfrm>
              <a:off x="1170051" y="1832610"/>
              <a:ext cx="1733550" cy="2790331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9F56E-6A59-348A-1232-2E9541322524}"/>
              </a:ext>
            </a:extLst>
          </p:cNvPr>
          <p:cNvCxnSpPr>
            <a:cxnSpLocks/>
          </p:cNvCxnSpPr>
          <p:nvPr/>
        </p:nvCxnSpPr>
        <p:spPr>
          <a:xfrm>
            <a:off x="1643000" y="363355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6DCFB8-F413-DF50-1376-A55CD447D4DA}"/>
              </a:ext>
            </a:extLst>
          </p:cNvPr>
          <p:cNvSpPr txBox="1"/>
          <p:nvPr/>
        </p:nvSpPr>
        <p:spPr>
          <a:xfrm>
            <a:off x="1212767" y="3785291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Force dependent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6870A-0E1C-7EE4-FB57-C4D267B78832}"/>
              </a:ext>
            </a:extLst>
          </p:cNvPr>
          <p:cNvSpPr txBox="1"/>
          <p:nvPr/>
        </p:nvSpPr>
        <p:spPr>
          <a:xfrm>
            <a:off x="2054480" y="129126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scheme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C3A77-100E-32AF-79D9-D143B39675B0}"/>
              </a:ext>
            </a:extLst>
          </p:cNvPr>
          <p:cNvSpPr txBox="1"/>
          <p:nvPr/>
        </p:nvSpPr>
        <p:spPr>
          <a:xfrm>
            <a:off x="7977190" y="1609672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2936C-D811-B065-FA8F-6721F7FC3957}"/>
              </a:ext>
            </a:extLst>
          </p:cNvPr>
          <p:cNvSpPr txBox="1"/>
          <p:nvPr/>
        </p:nvSpPr>
        <p:spPr>
          <a:xfrm>
            <a:off x="814556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8EEAEF-EAFC-8D4D-BD18-54B7BAEFC5B7}"/>
              </a:ext>
            </a:extLst>
          </p:cNvPr>
          <p:cNvSpPr txBox="1"/>
          <p:nvPr/>
        </p:nvSpPr>
        <p:spPr>
          <a:xfrm>
            <a:off x="2654129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279D60-6B9F-59EF-D3B5-3B4E1305B6CD}"/>
              </a:ext>
            </a:extLst>
          </p:cNvPr>
          <p:cNvGrpSpPr/>
          <p:nvPr/>
        </p:nvGrpSpPr>
        <p:grpSpPr>
          <a:xfrm>
            <a:off x="6536882" y="1968638"/>
            <a:ext cx="5253731" cy="630942"/>
            <a:chOff x="90722" y="4170544"/>
            <a:chExt cx="5253731" cy="63094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CC38C6-0E2D-CC02-6CC5-FC58E9E8D48C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7703743-038F-108D-5FEE-8B5131CE491A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9E739D-E562-BC8A-78F7-D88E14796D9C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75FBEE-EA43-EB19-A78D-3C06154E19C3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EFE8F6-BF02-249B-EF0E-0E4F516D2B43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54F33E-FA78-425E-7B5B-8D7CC754CB94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907EEB-3E62-9545-75DE-F88151923738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621B1E-ED00-8990-E0D1-BF9FB99DDC99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7E77B-63F3-7728-395F-3EF74602D0FE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3DBA88-62C8-4F38-E7F2-A95953F3CD7F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11, 11, 11, 11, 11, 11, 11, 11, 11, 11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B93C46B-ADB4-554A-88AA-FCB85EE0385A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09189-AF4C-EB34-4070-AE5C6E5A5AC3}"/>
              </a:ext>
            </a:extLst>
          </p:cNvPr>
          <p:cNvCxnSpPr/>
          <p:nvPr/>
        </p:nvCxnSpPr>
        <p:spPr>
          <a:xfrm>
            <a:off x="9069099" y="2777538"/>
            <a:ext cx="0" cy="669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5B0239-D318-0BFA-0BA5-4077E41D6318}"/>
              </a:ext>
            </a:extLst>
          </p:cNvPr>
          <p:cNvSpPr txBox="1"/>
          <p:nvPr/>
        </p:nvSpPr>
        <p:spPr>
          <a:xfrm>
            <a:off x="9267229" y="3035808"/>
            <a:ext cx="23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RLC phosphorylation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57E2A-9F58-A73A-A768-047CDDE2C4EF}"/>
              </a:ext>
            </a:extLst>
          </p:cNvPr>
          <p:cNvSpPr txBox="1"/>
          <p:nvPr/>
        </p:nvSpPr>
        <p:spPr>
          <a:xfrm>
            <a:off x="732868" y="4168835"/>
            <a:ext cx="30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: K</a:t>
            </a:r>
            <a:r>
              <a:rPr lang="en-US" baseline="-25000" dirty="0"/>
              <a:t>1</a:t>
            </a:r>
            <a:r>
              <a:rPr lang="en-US" dirty="0"/>
              <a:t> (1 +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 * </a:t>
            </a:r>
            <a:r>
              <a:rPr lang="en-US" dirty="0" err="1"/>
              <a:t>F</a:t>
            </a:r>
            <a:r>
              <a:rPr lang="en-US" baseline="-25000" dirty="0" err="1"/>
              <a:t>node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18E06-21F9-FD5D-2F5E-7634CC9876F5}"/>
              </a:ext>
            </a:extLst>
          </p:cNvPr>
          <p:cNvSpPr txBox="1"/>
          <p:nvPr/>
        </p:nvSpPr>
        <p:spPr>
          <a:xfrm>
            <a:off x="8031347" y="4611172"/>
            <a:ext cx="308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1: 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 = 0.3 </a:t>
            </a:r>
          </a:p>
          <a:p>
            <a:r>
              <a:rPr lang="en-US" dirty="0"/>
              <a:t>Head 2: 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 = 300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5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D1003A1-9C45-D438-9222-204279E6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589"/>
            <a:ext cx="5676900" cy="4554496"/>
          </a:xfrm>
          <a:prstGeom prst="rect">
            <a:avLst/>
          </a:prstGeom>
        </p:spPr>
      </p:pic>
      <p:pic>
        <p:nvPicPr>
          <p:cNvPr id="10" name="Picture 9" descr="A graph of a number of bacteria&#10;&#10;Description automatically generated with medium confidence">
            <a:extLst>
              <a:ext uri="{FF2B5EF4-FFF2-40B4-BE49-F238E27FC236}">
                <a16:creationId xmlns:a16="http://schemas.microsoft.com/office/drawing/2014/main" id="{80E48F8B-D87E-3DA8-8B8F-84F4D2914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10961" r="4531"/>
          <a:stretch/>
        </p:blipFill>
        <p:spPr>
          <a:xfrm>
            <a:off x="6096000" y="1537272"/>
            <a:ext cx="2819400" cy="3783455"/>
          </a:xfrm>
          <a:prstGeom prst="rect">
            <a:avLst/>
          </a:prstGeom>
        </p:spPr>
      </p:pic>
      <p:pic>
        <p:nvPicPr>
          <p:cNvPr id="12" name="Picture 11" descr="A graph of a number of molecules&#10;&#10;Description automatically generated with medium confidence">
            <a:extLst>
              <a:ext uri="{FF2B5EF4-FFF2-40B4-BE49-F238E27FC236}">
                <a16:creationId xmlns:a16="http://schemas.microsoft.com/office/drawing/2014/main" id="{6181313B-C118-8D77-E43C-648312CA9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11111" r="4580" b="3334"/>
          <a:stretch/>
        </p:blipFill>
        <p:spPr>
          <a:xfrm>
            <a:off x="9154022" y="1407669"/>
            <a:ext cx="2733178" cy="378345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053813-447A-6F04-8AD4-24579066B4EF}"/>
              </a:ext>
            </a:extLst>
          </p:cNvPr>
          <p:cNvSpPr/>
          <p:nvPr/>
        </p:nvSpPr>
        <p:spPr>
          <a:xfrm>
            <a:off x="1005840" y="288036"/>
            <a:ext cx="118872" cy="118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66E9C95-1DE2-5E99-0F4A-978829A609B3}"/>
              </a:ext>
            </a:extLst>
          </p:cNvPr>
          <p:cNvSpPr/>
          <p:nvPr/>
        </p:nvSpPr>
        <p:spPr>
          <a:xfrm>
            <a:off x="992124" y="539496"/>
            <a:ext cx="150876" cy="1188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E6B1-5666-2754-273F-2066B6FEB7D3}"/>
              </a:ext>
            </a:extLst>
          </p:cNvPr>
          <p:cNvSpPr txBox="1"/>
          <p:nvPr/>
        </p:nvSpPr>
        <p:spPr>
          <a:xfrm>
            <a:off x="1196654" y="216667"/>
            <a:ext cx="1771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Before phosphorylation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7C053-0F83-2791-9AE0-E8AF7D624A38}"/>
              </a:ext>
            </a:extLst>
          </p:cNvPr>
          <p:cNvSpPr txBox="1"/>
          <p:nvPr/>
        </p:nvSpPr>
        <p:spPr>
          <a:xfrm>
            <a:off x="1184131" y="493666"/>
            <a:ext cx="16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phosphorylation </a:t>
            </a:r>
          </a:p>
        </p:txBody>
      </p:sp>
    </p:spTree>
    <p:extLst>
      <p:ext uri="{BB962C8B-B14F-4D97-AF65-F5344CB8AC3E}">
        <p14:creationId xmlns:p14="http://schemas.microsoft.com/office/powerpoint/2010/main" val="23848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D325EE5-F4AE-B6B0-907D-7F8FC374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194"/>
            <a:ext cx="5753100" cy="4615630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9156895-73E9-55DC-7170-A25426B9A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65" y="1019176"/>
            <a:ext cx="6311928" cy="506397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C5AADEB-E365-D838-06DE-8BD3F0467D26}"/>
              </a:ext>
            </a:extLst>
          </p:cNvPr>
          <p:cNvGrpSpPr/>
          <p:nvPr/>
        </p:nvGrpSpPr>
        <p:grpSpPr>
          <a:xfrm>
            <a:off x="499369" y="286225"/>
            <a:ext cx="5253731" cy="630942"/>
            <a:chOff x="90722" y="4170544"/>
            <a:chExt cx="5253731" cy="630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41582D-B9F0-E98D-531C-695A2F0EC052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F1E64D-3E5A-A2EF-F7BB-9E1343C90FB5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C42401-43AA-9418-496B-C67275F56ABB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8AFD56-28D7-2674-CF84-8AB1D69548CC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DBA0D5-8166-B96D-4254-DDE3FA3B8088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0D2A0-EC2B-40F5-4992-8169510E2B3A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6DD8ED-221A-BB51-134F-09D2E0877B87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2B7894-3832-3D3F-B57F-2752C9B9AB5E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679A37-20B6-8486-BD85-EFA785DF717D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45DDB3-19D1-A7F7-A48D-3E53F1CDA577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D0852C-40E5-2F1E-F483-063635463C12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CA8783-1754-85B6-C0A8-2AA054076624}"/>
              </a:ext>
            </a:extLst>
          </p:cNvPr>
          <p:cNvGrpSpPr/>
          <p:nvPr/>
        </p:nvGrpSpPr>
        <p:grpSpPr>
          <a:xfrm>
            <a:off x="6604434" y="271165"/>
            <a:ext cx="5253731" cy="630942"/>
            <a:chOff x="90722" y="4170544"/>
            <a:chExt cx="5253731" cy="6309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AD714E-08CE-0463-49D7-8F91225ABD35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5F4BA30-0974-CC92-898D-CB9CC7DB2889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16B4A-585E-3CAE-23BA-F56A929C325A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DAB6F4-8A85-FCE5-7971-1B985304BF6A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1C631C-23FF-6907-F36D-668058806064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920A97-6EF2-7686-194E-C11402DD6C68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46CD09-298B-697A-EF03-38AB07F8D2F2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8A27C4-8188-16A3-CCA9-3DDBEE57C77D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8A012B-11EB-3A67-0A68-E276DB5E2C04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F0CEC4-4EE5-F4E6-1E35-19DA2DC2D8B5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22, 22, 22, 22, 22, 22, 22, 22, 22, 22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F29CE4-B806-B258-C6E6-EE39F03D8FB8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27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200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Squarci, Caterina</dc:creator>
  <cp:lastModifiedBy>Squarci, Caterina</cp:lastModifiedBy>
  <cp:revision>25</cp:revision>
  <dcterms:created xsi:type="dcterms:W3CDTF">2024-10-29T21:35:49Z</dcterms:created>
  <dcterms:modified xsi:type="dcterms:W3CDTF">2024-12-16T18:19:00Z</dcterms:modified>
</cp:coreProperties>
</file>